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60" r:id="rId2"/>
    <p:sldId id="526" r:id="rId3"/>
    <p:sldId id="536" r:id="rId4"/>
    <p:sldId id="539" r:id="rId5"/>
    <p:sldId id="540" r:id="rId6"/>
    <p:sldId id="537" r:id="rId7"/>
    <p:sldId id="533" r:id="rId8"/>
    <p:sldId id="550" r:id="rId9"/>
    <p:sldId id="534" r:id="rId10"/>
    <p:sldId id="549" r:id="rId11"/>
    <p:sldId id="538" r:id="rId12"/>
    <p:sldId id="532" r:id="rId13"/>
    <p:sldId id="548" r:id="rId14"/>
    <p:sldId id="551" r:id="rId15"/>
    <p:sldId id="530" r:id="rId16"/>
    <p:sldId id="547" r:id="rId17"/>
    <p:sldId id="541" r:id="rId18"/>
    <p:sldId id="535" r:id="rId19"/>
    <p:sldId id="542" r:id="rId20"/>
    <p:sldId id="527" r:id="rId21"/>
    <p:sldId id="546" r:id="rId22"/>
    <p:sldId id="528" r:id="rId23"/>
    <p:sldId id="529" r:id="rId24"/>
    <p:sldId id="543" r:id="rId25"/>
    <p:sldId id="544" r:id="rId26"/>
    <p:sldId id="545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A7A7"/>
    <a:srgbClr val="DEEBF7"/>
    <a:srgbClr val="E2F0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883AA-8B31-4E94-BB5D-65C8578D3134}" v="31" dt="2023-02-15T10:50:3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0" autoAdjust="0"/>
    <p:restoredTop sz="82128" autoAdjust="0"/>
  </p:normalViewPr>
  <p:slideViewPr>
    <p:cSldViewPr snapToGrid="0">
      <p:cViewPr varScale="1">
        <p:scale>
          <a:sx n="56" d="100"/>
          <a:sy n="56" d="100"/>
        </p:scale>
        <p:origin x="1048" y="40"/>
      </p:cViewPr>
      <p:guideLst/>
    </p:cSldViewPr>
  </p:slideViewPr>
  <p:outlineViewPr>
    <p:cViewPr>
      <p:scale>
        <a:sx n="33" d="100"/>
        <a:sy n="33" d="100"/>
      </p:scale>
      <p:origin x="0" y="-6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h Stølting Brodal" userId="04ef4784-6591-4f86-a140-f5c3b108582a" providerId="ADAL" clId="{460A237A-5155-4C40-81BF-09B00622EDA0}"/>
    <pc:docChg chg="undo redo custSel addSld modSld sldOrd">
      <pc:chgData name="Gerth Stølting Brodal" userId="04ef4784-6591-4f86-a140-f5c3b108582a" providerId="ADAL" clId="{460A237A-5155-4C40-81BF-09B00622EDA0}" dt="2022-02-16T08:35:35.944" v="1089" actId="20577"/>
      <pc:docMkLst>
        <pc:docMk/>
      </pc:docMkLst>
      <pc:sldChg chg="modSp mod">
        <pc:chgData name="Gerth Stølting Brodal" userId="04ef4784-6591-4f86-a140-f5c3b108582a" providerId="ADAL" clId="{460A237A-5155-4C40-81BF-09B00622EDA0}" dt="2022-02-16T08:35:35.944" v="1089" actId="20577"/>
        <pc:sldMkLst>
          <pc:docMk/>
          <pc:sldMk cId="2272007600" sldId="530"/>
        </pc:sldMkLst>
        <pc:spChg chg="mod">
          <ac:chgData name="Gerth Stølting Brodal" userId="04ef4784-6591-4f86-a140-f5c3b108582a" providerId="ADAL" clId="{460A237A-5155-4C40-81BF-09B00622EDA0}" dt="2022-02-16T08:35:35.944" v="1089" actId="20577"/>
          <ac:spMkLst>
            <pc:docMk/>
            <pc:sldMk cId="2272007600" sldId="530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2.039" v="23" actId="20577"/>
        <pc:sldMkLst>
          <pc:docMk/>
          <pc:sldMk cId="3433984162" sldId="532"/>
        </pc:sldMkLst>
        <pc:spChg chg="mod">
          <ac:chgData name="Gerth Stølting Brodal" userId="04ef4784-6591-4f86-a140-f5c3b108582a" providerId="ADAL" clId="{460A237A-5155-4C40-81BF-09B00622EDA0}" dt="2022-02-13T14:54:12.039" v="23" actId="20577"/>
          <ac:spMkLst>
            <pc:docMk/>
            <pc:sldMk cId="3433984162" sldId="532"/>
            <ac:spMk id="3" creationId="{00000000-0000-0000-0000-000000000000}"/>
          </ac:spMkLst>
        </pc:spChg>
      </pc:sldChg>
      <pc:sldChg chg="modSp mod">
        <pc:chgData name="Gerth Stølting Brodal" userId="04ef4784-6591-4f86-a140-f5c3b108582a" providerId="ADAL" clId="{460A237A-5155-4C40-81BF-09B00622EDA0}" dt="2022-02-13T14:54:18.737" v="25" actId="20577"/>
        <pc:sldMkLst>
          <pc:docMk/>
          <pc:sldMk cId="2748474114" sldId="538"/>
        </pc:sldMkLst>
        <pc:graphicFrameChg chg="modGraphic">
          <ac:chgData name="Gerth Stølting Brodal" userId="04ef4784-6591-4f86-a140-f5c3b108582a" providerId="ADAL" clId="{460A237A-5155-4C40-81BF-09B00622EDA0}" dt="2022-02-13T14:54:18.737" v="25" actId="20577"/>
          <ac:graphicFrameMkLst>
            <pc:docMk/>
            <pc:sldMk cId="2748474114" sldId="538"/>
            <ac:graphicFrameMk id="4" creationId="{00000000-0000-0000-0000-000000000000}"/>
          </ac:graphicFrameMkLst>
        </pc:graphicFrameChg>
      </pc:sldChg>
      <pc:sldChg chg="modSp mod">
        <pc:chgData name="Gerth Stølting Brodal" userId="04ef4784-6591-4f86-a140-f5c3b108582a" providerId="ADAL" clId="{460A237A-5155-4C40-81BF-09B00622EDA0}" dt="2022-02-13T19:07:30.150" v="385" actId="207"/>
        <pc:sldMkLst>
          <pc:docMk/>
          <pc:sldMk cId="3544109397" sldId="544"/>
        </pc:sldMkLst>
        <pc:graphicFrameChg chg="modGraphic">
          <ac:chgData name="Gerth Stølting Brodal" userId="04ef4784-6591-4f86-a140-f5c3b108582a" providerId="ADAL" clId="{460A237A-5155-4C40-81BF-09B00622EDA0}" dt="2022-02-13T19:07:30.150" v="385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460A237A-5155-4C40-81BF-09B00622EDA0}" dt="2022-02-13T18:50:09.806" v="383" actId="20577"/>
        <pc:sldMkLst>
          <pc:docMk/>
          <pc:sldMk cId="2983346848" sldId="546"/>
        </pc:sldMkLst>
      </pc:sldChg>
      <pc:sldChg chg="addSp delSp modSp new mod ord">
        <pc:chgData name="Gerth Stølting Brodal" userId="04ef4784-6591-4f86-a140-f5c3b108582a" providerId="ADAL" clId="{460A237A-5155-4C40-81BF-09B00622EDA0}" dt="2022-02-13T16:56:13.319" v="125" actId="948"/>
        <pc:sldMkLst>
          <pc:docMk/>
          <pc:sldMk cId="2350648138" sldId="547"/>
        </pc:sldMkLst>
        <pc:spChg chg="mod">
          <ac:chgData name="Gerth Stølting Brodal" userId="04ef4784-6591-4f86-a140-f5c3b108582a" providerId="ADAL" clId="{460A237A-5155-4C40-81BF-09B00622EDA0}" dt="2022-02-13T16:47:55.275" v="76" actId="5793"/>
          <ac:spMkLst>
            <pc:docMk/>
            <pc:sldMk cId="2350648138" sldId="547"/>
            <ac:spMk id="2" creationId="{98435EA8-1B7F-4335-8445-4DA60BE8C382}"/>
          </ac:spMkLst>
        </pc:spChg>
        <pc:spChg chg="del">
          <ac:chgData name="Gerth Stølting Brodal" userId="04ef4784-6591-4f86-a140-f5c3b108582a" providerId="ADAL" clId="{460A237A-5155-4C40-81BF-09B00622EDA0}" dt="2022-02-13T16:48:07.939" v="78" actId="478"/>
          <ac:spMkLst>
            <pc:docMk/>
            <pc:sldMk cId="2350648138" sldId="547"/>
            <ac:spMk id="3" creationId="{DAF0FEA0-68F3-4A88-8B90-3A3DFCD5FF8E}"/>
          </ac:spMkLst>
        </pc:spChg>
        <pc:graphicFrameChg chg="add mod modGraphic">
          <ac:chgData name="Gerth Stølting Brodal" userId="04ef4784-6591-4f86-a140-f5c3b108582a" providerId="ADAL" clId="{460A237A-5155-4C40-81BF-09B00622EDA0}" dt="2022-02-13T16:56:13.319" v="125" actId="948"/>
          <ac:graphicFrameMkLst>
            <pc:docMk/>
            <pc:sldMk cId="2350648138" sldId="547"/>
            <ac:graphicFrameMk id="4" creationId="{3250DD42-54E1-40B6-B1AB-88ECD34477DB}"/>
          </ac:graphicFrameMkLst>
        </pc:graphicFrameChg>
      </pc:sldChg>
      <pc:sldChg chg="addSp modSp add mod ord modAnim modNotesTx">
        <pc:chgData name="Gerth Stølting Brodal" userId="04ef4784-6591-4f86-a140-f5c3b108582a" providerId="ADAL" clId="{460A237A-5155-4C40-81BF-09B00622EDA0}" dt="2022-02-16T08:35:04.821" v="1088" actId="1038"/>
        <pc:sldMkLst>
          <pc:docMk/>
          <pc:sldMk cId="1615060130" sldId="548"/>
        </pc:sldMkLst>
        <pc:spChg chg="mod">
          <ac:chgData name="Gerth Stølting Brodal" userId="04ef4784-6591-4f86-a140-f5c3b108582a" providerId="ADAL" clId="{460A237A-5155-4C40-81BF-09B00622EDA0}" dt="2022-02-16T08:22:54.426" v="858" actId="14100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460A237A-5155-4C40-81BF-09B00622EDA0}" dt="2022-02-16T08:23:05.503" v="860" actId="1076"/>
          <ac:spMkLst>
            <pc:docMk/>
            <pc:sldMk cId="1615060130" sldId="548"/>
            <ac:spMk id="3" creationId="{00000000-0000-0000-0000-000000000000}"/>
          </ac:spMkLst>
        </pc:spChg>
        <pc:graphicFrameChg chg="mod modGraphic">
          <ac:chgData name="Gerth Stølting Brodal" userId="04ef4784-6591-4f86-a140-f5c3b108582a" providerId="ADAL" clId="{460A237A-5155-4C40-81BF-09B00622EDA0}" dt="2022-02-16T08:22:59.132" v="859" actId="1076"/>
          <ac:graphicFrameMkLst>
            <pc:docMk/>
            <pc:sldMk cId="1615060130" sldId="548"/>
            <ac:graphicFrameMk id="4" creationId="{00000000-0000-0000-0000-000000000000}"/>
          </ac:graphicFrameMkLst>
        </pc:graphicFrameChg>
        <pc:graphicFrameChg chg="add mod modGraphic">
          <ac:chgData name="Gerth Stølting Brodal" userId="04ef4784-6591-4f86-a140-f5c3b108582a" providerId="ADAL" clId="{460A237A-5155-4C40-81BF-09B00622EDA0}" dt="2022-02-16T08:26:21.536" v="990" actId="20577"/>
          <ac:graphicFrameMkLst>
            <pc:docMk/>
            <pc:sldMk cId="1615060130" sldId="548"/>
            <ac:graphicFrameMk id="5" creationId="{9EB59230-37E6-46B0-AD4F-144E9FE1BF20}"/>
          </ac:graphicFrameMkLst>
        </pc:graphicFrameChg>
        <pc:picChg chg="add mod">
          <ac:chgData name="Gerth Stølting Brodal" userId="04ef4784-6591-4f86-a140-f5c3b108582a" providerId="ADAL" clId="{460A237A-5155-4C40-81BF-09B00622EDA0}" dt="2022-02-16T08:35:04.821" v="1088" actId="1038"/>
          <ac:picMkLst>
            <pc:docMk/>
            <pc:sldMk cId="1615060130" sldId="548"/>
            <ac:picMk id="6" creationId="{0D6983D0-04FA-4A4B-BF04-883BB3290030}"/>
          </ac:picMkLst>
        </pc:picChg>
      </pc:sldChg>
    </pc:docChg>
  </pc:docChgLst>
  <pc:docChgLst>
    <pc:chgData name="Gerth Stølting Brodal" userId="04ef4784-6591-4f86-a140-f5c3b108582a" providerId="ADAL" clId="{C4E883AA-8B31-4E94-BB5D-65C8578D3134}"/>
    <pc:docChg chg="undo redo custSel addSld modSld">
      <pc:chgData name="Gerth Stølting Brodal" userId="04ef4784-6591-4f86-a140-f5c3b108582a" providerId="ADAL" clId="{C4E883AA-8B31-4E94-BB5D-65C8578D3134}" dt="2023-02-15T10:50:46.865" v="1623" actId="20577"/>
      <pc:docMkLst>
        <pc:docMk/>
      </pc:docMkLst>
      <pc:sldChg chg="modSp">
        <pc:chgData name="Gerth Stølting Brodal" userId="04ef4784-6591-4f86-a140-f5c3b108582a" providerId="ADAL" clId="{C4E883AA-8B31-4E94-BB5D-65C8578D3134}" dt="2023-02-11T20:57:56.521" v="527" actId="114"/>
        <pc:sldMkLst>
          <pc:docMk/>
          <pc:sldMk cId="2464975323" sldId="494"/>
        </pc:sldMkLst>
        <pc:spChg chg="mod">
          <ac:chgData name="Gerth Stølting Brodal" userId="04ef4784-6591-4f86-a140-f5c3b108582a" providerId="ADAL" clId="{C4E883AA-8B31-4E94-BB5D-65C8578D3134}" dt="2023-02-11T20:57:39.227" v="525" actId="114"/>
          <ac:spMkLst>
            <pc:docMk/>
            <pc:sldMk cId="2464975323" sldId="494"/>
            <ac:spMk id="6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56.521" v="527" actId="114"/>
          <ac:spMkLst>
            <pc:docMk/>
            <pc:sldMk cId="2464975323" sldId="494"/>
            <ac:spMk id="17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1T20:57:49.462" v="526" actId="114"/>
          <ac:spMkLst>
            <pc:docMk/>
            <pc:sldMk cId="2464975323" sldId="494"/>
            <ac:spMk id="24" creationId="{00000000-0000-0000-0000-000000000000}"/>
          </ac:spMkLst>
        </pc:spChg>
      </pc:sldChg>
      <pc:sldChg chg="modSp mod modNotesTx">
        <pc:chgData name="Gerth Stølting Brodal" userId="04ef4784-6591-4f86-a140-f5c3b108582a" providerId="ADAL" clId="{C4E883AA-8B31-4E94-BB5D-65C8578D3134}" dt="2023-02-15T10:50:46.865" v="1623" actId="20577"/>
        <pc:sldMkLst>
          <pc:docMk/>
          <pc:sldMk cId="3234541953" sldId="495"/>
        </pc:sldMkLst>
        <pc:graphicFrameChg chg="mod modGraphic">
          <ac:chgData name="Gerth Stølting Brodal" userId="04ef4784-6591-4f86-a140-f5c3b108582a" providerId="ADAL" clId="{C4E883AA-8B31-4E94-BB5D-65C8578D3134}" dt="2023-02-15T10:50:46.865" v="1623" actId="20577"/>
          <ac:graphicFrameMkLst>
            <pc:docMk/>
            <pc:sldMk cId="3234541953" sldId="495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1T19:39:11.942" v="90" actId="20577"/>
        <pc:sldMkLst>
          <pc:docMk/>
          <pc:sldMk cId="3009681383" sldId="526"/>
        </pc:sldMkLst>
      </pc:sldChg>
      <pc:sldChg chg="modSp mod modNotesTx">
        <pc:chgData name="Gerth Stølting Brodal" userId="04ef4784-6591-4f86-a140-f5c3b108582a" providerId="ADAL" clId="{C4E883AA-8B31-4E94-BB5D-65C8578D3134}" dt="2023-02-12T13:31:50.477" v="1188" actId="2711"/>
        <pc:sldMkLst>
          <pc:docMk/>
          <pc:sldMk cId="3081601715" sldId="528"/>
        </pc:sldMkLst>
        <pc:graphicFrameChg chg="modGraphic">
          <ac:chgData name="Gerth Stølting Brodal" userId="04ef4784-6591-4f86-a140-f5c3b108582a" providerId="ADAL" clId="{C4E883AA-8B31-4E94-BB5D-65C8578D3134}" dt="2023-02-11T20:48:13.488" v="518" actId="207"/>
          <ac:graphicFrameMkLst>
            <pc:docMk/>
            <pc:sldMk cId="3081601715" sldId="528"/>
            <ac:graphicFrameMk id="5" creationId="{00000000-0000-0000-0000-000000000000}"/>
          </ac:graphicFrameMkLst>
        </pc:graphicFrameChg>
      </pc:sldChg>
      <pc:sldChg chg="modSp mod modNotesTx">
        <pc:chgData name="Gerth Stølting Brodal" userId="04ef4784-6591-4f86-a140-f5c3b108582a" providerId="ADAL" clId="{C4E883AA-8B31-4E94-BB5D-65C8578D3134}" dt="2023-02-12T13:19:56.164" v="1173" actId="20577"/>
        <pc:sldMkLst>
          <pc:docMk/>
          <pc:sldMk cId="2272007600" sldId="530"/>
        </pc:sldMkLst>
        <pc:graphicFrameChg chg="modGraphic">
          <ac:chgData name="Gerth Stølting Brodal" userId="04ef4784-6591-4f86-a140-f5c3b108582a" providerId="ADAL" clId="{C4E883AA-8B31-4E94-BB5D-65C8578D3134}" dt="2023-02-11T20:40:52.990" v="438" actId="20577"/>
          <ac:graphicFrameMkLst>
            <pc:docMk/>
            <pc:sldMk cId="2272007600" sldId="530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2T12:08:35.835" v="726" actId="20577"/>
        <pc:sldMkLst>
          <pc:docMk/>
          <pc:sldMk cId="3994430721" sldId="533"/>
        </pc:sldMkLst>
      </pc:sldChg>
      <pc:sldChg chg="modSp mod modNotesTx">
        <pc:chgData name="Gerth Stølting Brodal" userId="04ef4784-6591-4f86-a140-f5c3b108582a" providerId="ADAL" clId="{C4E883AA-8B31-4E94-BB5D-65C8578D3134}" dt="2023-02-12T12:29:15.485" v="845" actId="20577"/>
        <pc:sldMkLst>
          <pc:docMk/>
          <pc:sldMk cId="2260976275" sldId="534"/>
        </pc:sldMkLst>
        <pc:spChg chg="mod">
          <ac:chgData name="Gerth Stølting Brodal" userId="04ef4784-6591-4f86-a140-f5c3b108582a" providerId="ADAL" clId="{C4E883AA-8B31-4E94-BB5D-65C8578D3134}" dt="2023-02-12T12:29:15.485" v="845" actId="20577"/>
          <ac:spMkLst>
            <pc:docMk/>
            <pc:sldMk cId="2260976275" sldId="534"/>
            <ac:spMk id="2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2T11:50:45.960" v="628" actId="20577"/>
        <pc:sldMkLst>
          <pc:docMk/>
          <pc:sldMk cId="1868337593" sldId="536"/>
        </pc:sldMkLst>
      </pc:sldChg>
      <pc:sldChg chg="addSp modSp mod modNotesTx">
        <pc:chgData name="Gerth Stølting Brodal" userId="04ef4784-6591-4f86-a140-f5c3b108582a" providerId="ADAL" clId="{C4E883AA-8B31-4E94-BB5D-65C8578D3134}" dt="2023-02-12T12:08:52.347" v="727"/>
        <pc:sldMkLst>
          <pc:docMk/>
          <pc:sldMk cId="76843751" sldId="537"/>
        </pc:sldMkLst>
        <pc:spChg chg="mod">
          <ac:chgData name="Gerth Stølting Brodal" userId="04ef4784-6591-4f86-a140-f5c3b108582a" providerId="ADAL" clId="{C4E883AA-8B31-4E94-BB5D-65C8578D3134}" dt="2023-02-12T11:58:13.516" v="629" actId="20577"/>
          <ac:spMkLst>
            <pc:docMk/>
            <pc:sldMk cId="76843751" sldId="537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02:05.949" v="670" actId="20577"/>
          <ac:spMkLst>
            <pc:docMk/>
            <pc:sldMk cId="76843751" sldId="537"/>
            <ac:spMk id="5" creationId="{07F74626-77DB-727B-AD93-8386755650D5}"/>
          </ac:spMkLst>
        </pc:spChg>
      </pc:sldChg>
      <pc:sldChg chg="modSp mod">
        <pc:chgData name="Gerth Stølting Brodal" userId="04ef4784-6591-4f86-a140-f5c3b108582a" providerId="ADAL" clId="{C4E883AA-8B31-4E94-BB5D-65C8578D3134}" dt="2023-02-12T12:27:00.596" v="838" actId="14100"/>
        <pc:sldMkLst>
          <pc:docMk/>
          <pc:sldMk cId="2748474114" sldId="538"/>
        </pc:sldMkLst>
        <pc:spChg chg="mod">
          <ac:chgData name="Gerth Stølting Brodal" userId="04ef4784-6591-4f86-a140-f5c3b108582a" providerId="ADAL" clId="{C4E883AA-8B31-4E94-BB5D-65C8578D3134}" dt="2023-02-12T12:27:00.596" v="838" actId="14100"/>
          <ac:spMkLst>
            <pc:docMk/>
            <pc:sldMk cId="2748474114" sldId="538"/>
            <ac:spMk id="3" creationId="{00000000-0000-0000-0000-000000000000}"/>
          </ac:spMkLst>
        </pc:spChg>
      </pc:sldChg>
      <pc:sldChg chg="modNotesTx">
        <pc:chgData name="Gerth Stølting Brodal" userId="04ef4784-6591-4f86-a140-f5c3b108582a" providerId="ADAL" clId="{C4E883AA-8B31-4E94-BB5D-65C8578D3134}" dt="2023-02-11T21:29:51.228" v="619" actId="20577"/>
        <pc:sldMkLst>
          <pc:docMk/>
          <pc:sldMk cId="556965130" sldId="540"/>
        </pc:sldMkLst>
      </pc:sldChg>
      <pc:sldChg chg="modNotesTx">
        <pc:chgData name="Gerth Stølting Brodal" userId="04ef4784-6591-4f86-a140-f5c3b108582a" providerId="ADAL" clId="{C4E883AA-8B31-4E94-BB5D-65C8578D3134}" dt="2023-02-15T09:50:40.205" v="1560" actId="6549"/>
        <pc:sldMkLst>
          <pc:docMk/>
          <pc:sldMk cId="3883060414" sldId="541"/>
        </pc:sldMkLst>
      </pc:sldChg>
      <pc:sldChg chg="modSp mod modNotesTx">
        <pc:chgData name="Gerth Stølting Brodal" userId="04ef4784-6591-4f86-a140-f5c3b108582a" providerId="ADAL" clId="{C4E883AA-8B31-4E94-BB5D-65C8578D3134}" dt="2023-02-12T13:37:47.986" v="1269"/>
        <pc:sldMkLst>
          <pc:docMk/>
          <pc:sldMk cId="3544109397" sldId="544"/>
        </pc:sldMkLst>
        <pc:spChg chg="mod">
          <ac:chgData name="Gerth Stølting Brodal" userId="04ef4784-6591-4f86-a140-f5c3b108582a" providerId="ADAL" clId="{C4E883AA-8B31-4E94-BB5D-65C8578D3134}" dt="2023-02-11T20:55:38.429" v="522" actId="207"/>
          <ac:spMkLst>
            <pc:docMk/>
            <pc:sldMk cId="3544109397" sldId="544"/>
            <ac:spMk id="3" creationId="{00000000-0000-0000-0000-000000000000}"/>
          </ac:spMkLst>
        </pc:spChg>
        <pc:graphicFrameChg chg="modGraphic">
          <ac:chgData name="Gerth Stølting Brodal" userId="04ef4784-6591-4f86-a140-f5c3b108582a" providerId="ADAL" clId="{C4E883AA-8B31-4E94-BB5D-65C8578D3134}" dt="2023-02-11T20:55:53.969" v="524" actId="207"/>
          <ac:graphicFrameMkLst>
            <pc:docMk/>
            <pc:sldMk cId="3544109397" sldId="544"/>
            <ac:graphicFrameMk id="4" creationId="{00000000-0000-0000-0000-000000000000}"/>
          </ac:graphicFrameMkLst>
        </pc:graphicFrameChg>
      </pc:sldChg>
      <pc:sldChg chg="modNotesTx">
        <pc:chgData name="Gerth Stølting Brodal" userId="04ef4784-6591-4f86-a140-f5c3b108582a" providerId="ADAL" clId="{C4E883AA-8B31-4E94-BB5D-65C8578D3134}" dt="2023-02-15T10:02:22.874" v="1571"/>
        <pc:sldMkLst>
          <pc:docMk/>
          <pc:sldMk cId="2983346848" sldId="546"/>
        </pc:sldMkLst>
      </pc:sldChg>
      <pc:sldChg chg="modSp mod modNotesTx">
        <pc:chgData name="Gerth Stølting Brodal" userId="04ef4784-6591-4f86-a140-f5c3b108582a" providerId="ADAL" clId="{C4E883AA-8B31-4E94-BB5D-65C8578D3134}" dt="2023-02-15T09:43:01.316" v="1408" actId="1037"/>
        <pc:sldMkLst>
          <pc:docMk/>
          <pc:sldMk cId="1615060130" sldId="548"/>
        </pc:sldMkLst>
        <pc:spChg chg="mod">
          <ac:chgData name="Gerth Stølting Brodal" userId="04ef4784-6591-4f86-a140-f5c3b108582a" providerId="ADAL" clId="{C4E883AA-8B31-4E94-BB5D-65C8578D3134}" dt="2023-02-11T20:38:16.647" v="431" actId="1076"/>
          <ac:spMkLst>
            <pc:docMk/>
            <pc:sldMk cId="1615060130" sldId="548"/>
            <ac:spMk id="2" creationId="{00000000-0000-0000-0000-000000000000}"/>
          </ac:spMkLst>
        </pc:spChg>
        <pc:spChg chg="mod">
          <ac:chgData name="Gerth Stølting Brodal" userId="04ef4784-6591-4f86-a140-f5c3b108582a" providerId="ADAL" clId="{C4E883AA-8B31-4E94-BB5D-65C8578D3134}" dt="2023-02-15T09:43:01.316" v="1408" actId="1037"/>
          <ac:spMkLst>
            <pc:docMk/>
            <pc:sldMk cId="1615060130" sldId="548"/>
            <ac:spMk id="3" creationId="{00000000-0000-0000-0000-000000000000}"/>
          </ac:spMkLst>
        </pc:spChg>
      </pc:sldChg>
      <pc:sldChg chg="addSp delSp modSp add mod">
        <pc:chgData name="Gerth Stølting Brodal" userId="04ef4784-6591-4f86-a140-f5c3b108582a" providerId="ADAL" clId="{C4E883AA-8B31-4E94-BB5D-65C8578D3134}" dt="2023-02-12T12:38:23.399" v="900" actId="2711"/>
        <pc:sldMkLst>
          <pc:docMk/>
          <pc:sldMk cId="1013106258" sldId="549"/>
        </pc:sldMkLst>
        <pc:spChg chg="mod">
          <ac:chgData name="Gerth Stølting Brodal" userId="04ef4784-6591-4f86-a140-f5c3b108582a" providerId="ADAL" clId="{C4E883AA-8B31-4E94-BB5D-65C8578D3134}" dt="2023-02-11T20:26:57.055" v="329" actId="20577"/>
          <ac:spMkLst>
            <pc:docMk/>
            <pc:sldMk cId="1013106258" sldId="549"/>
            <ac:spMk id="2" creationId="{00000000-0000-0000-0000-000000000000}"/>
          </ac:spMkLst>
        </pc:spChg>
        <pc:spChg chg="del mod">
          <ac:chgData name="Gerth Stølting Brodal" userId="04ef4784-6591-4f86-a140-f5c3b108582a" providerId="ADAL" clId="{C4E883AA-8B31-4E94-BB5D-65C8578D3134}" dt="2023-02-11T20:26:12.114" v="318" actId="478"/>
          <ac:spMkLst>
            <pc:docMk/>
            <pc:sldMk cId="1013106258" sldId="549"/>
            <ac:spMk id="3" creationId="{00000000-0000-0000-0000-000000000000}"/>
          </ac:spMkLst>
        </pc:spChg>
        <pc:spChg chg="add mod">
          <ac:chgData name="Gerth Stølting Brodal" userId="04ef4784-6591-4f86-a140-f5c3b108582a" providerId="ADAL" clId="{C4E883AA-8B31-4E94-BB5D-65C8578D3134}" dt="2023-02-12T12:38:23.399" v="900" actId="2711"/>
          <ac:spMkLst>
            <pc:docMk/>
            <pc:sldMk cId="1013106258" sldId="549"/>
            <ac:spMk id="3" creationId="{BA8A6A84-2DD0-66AC-A017-E3A4BE6A65AE}"/>
          </ac:spMkLst>
        </pc:spChg>
        <pc:spChg chg="add del mod">
          <ac:chgData name="Gerth Stølting Brodal" userId="04ef4784-6591-4f86-a140-f5c3b108582a" providerId="ADAL" clId="{C4E883AA-8B31-4E94-BB5D-65C8578D3134}" dt="2023-02-11T20:26:14.047" v="319" actId="478"/>
          <ac:spMkLst>
            <pc:docMk/>
            <pc:sldMk cId="1013106258" sldId="549"/>
            <ac:spMk id="9" creationId="{1B27CC53-0FD3-D6F8-02C6-6BD41BADD337}"/>
          </ac:spMkLst>
        </pc:spChg>
        <pc:graphicFrameChg chg="mod modGraphic">
          <ac:chgData name="Gerth Stølting Brodal" userId="04ef4784-6591-4f86-a140-f5c3b108582a" providerId="ADAL" clId="{C4E883AA-8B31-4E94-BB5D-65C8578D3134}" dt="2023-02-12T12:37:52.761" v="874" actId="1076"/>
          <ac:graphicFrameMkLst>
            <pc:docMk/>
            <pc:sldMk cId="1013106258" sldId="549"/>
            <ac:graphicFrameMk id="4" creationId="{00000000-0000-0000-0000-000000000000}"/>
          </ac:graphicFrameMkLst>
        </pc:graphicFrame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5" creationId="{00000000-0000-0000-0000-000000000000}"/>
          </ac:picMkLst>
        </pc:picChg>
        <pc:picChg chg="del">
          <ac:chgData name="Gerth Stølting Brodal" userId="04ef4784-6591-4f86-a140-f5c3b108582a" providerId="ADAL" clId="{C4E883AA-8B31-4E94-BB5D-65C8578D3134}" dt="2023-02-11T20:22:50.544" v="270" actId="478"/>
          <ac:picMkLst>
            <pc:docMk/>
            <pc:sldMk cId="1013106258" sldId="549"/>
            <ac:picMk id="6" creationId="{00000000-0000-0000-0000-000000000000}"/>
          </ac:picMkLst>
        </pc:picChg>
        <pc:picChg chg="add del mod">
          <ac:chgData name="Gerth Stølting Brodal" userId="04ef4784-6591-4f86-a140-f5c3b108582a" providerId="ADAL" clId="{C4E883AA-8B31-4E94-BB5D-65C8578D3134}" dt="2023-02-11T20:24:48.287" v="316" actId="478"/>
          <ac:picMkLst>
            <pc:docMk/>
            <pc:sldMk cId="1013106258" sldId="549"/>
            <ac:picMk id="7" creationId="{679C0FEA-21B5-4128-A39E-7051152A46C1}"/>
          </ac:picMkLst>
        </pc:picChg>
      </pc:sldChg>
      <pc:sldChg chg="addSp delSp modSp add mod modNotesTx">
        <pc:chgData name="Gerth Stølting Brodal" userId="04ef4784-6591-4f86-a140-f5c3b108582a" providerId="ADAL" clId="{C4E883AA-8B31-4E94-BB5D-65C8578D3134}" dt="2023-02-12T13:05:34.931" v="1105" actId="20577"/>
        <pc:sldMkLst>
          <pc:docMk/>
          <pc:sldMk cId="3159633754" sldId="550"/>
        </pc:sldMkLst>
        <pc:spChg chg="mod">
          <ac:chgData name="Gerth Stølting Brodal" userId="04ef4784-6591-4f86-a140-f5c3b108582a" providerId="ADAL" clId="{C4E883AA-8B31-4E94-BB5D-65C8578D3134}" dt="2023-02-12T12:56:29.642" v="950" actId="20577"/>
          <ac:spMkLst>
            <pc:docMk/>
            <pc:sldMk cId="3159633754" sldId="550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2T12:57:40.211" v="953" actId="478"/>
          <ac:spMkLst>
            <pc:docMk/>
            <pc:sldMk cId="3159633754" sldId="550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2T12:57:41.974" v="954" actId="478"/>
          <ac:spMkLst>
            <pc:docMk/>
            <pc:sldMk cId="3159633754" sldId="550"/>
            <ac:spMk id="6" creationId="{7F587335-A01F-F21C-0948-0A4646F6F11B}"/>
          </ac:spMkLst>
        </pc:spChg>
        <pc:graphicFrameChg chg="mod modGraphic">
          <ac:chgData name="Gerth Stølting Brodal" userId="04ef4784-6591-4f86-a140-f5c3b108582a" providerId="ADAL" clId="{C4E883AA-8B31-4E94-BB5D-65C8578D3134}" dt="2023-02-12T13:05:34.931" v="1105" actId="20577"/>
          <ac:graphicFrameMkLst>
            <pc:docMk/>
            <pc:sldMk cId="3159633754" sldId="550"/>
            <ac:graphicFrameMk id="4" creationId="{00000000-0000-0000-0000-000000000000}"/>
          </ac:graphicFrameMkLst>
        </pc:graphicFrameChg>
        <pc:picChg chg="add mod">
          <ac:chgData name="Gerth Stølting Brodal" userId="04ef4784-6591-4f86-a140-f5c3b108582a" providerId="ADAL" clId="{C4E883AA-8B31-4E94-BB5D-65C8578D3134}" dt="2023-02-12T13:00:41.288" v="1026" actId="1076"/>
          <ac:picMkLst>
            <pc:docMk/>
            <pc:sldMk cId="3159633754" sldId="550"/>
            <ac:picMk id="7" creationId="{40AEB64D-4B8F-7810-4B47-654ED7CAD1A7}"/>
          </ac:picMkLst>
        </pc:picChg>
      </pc:sldChg>
      <pc:sldChg chg="addSp delSp modSp add mod delAnim modAnim modNotesTx">
        <pc:chgData name="Gerth Stølting Brodal" userId="04ef4784-6591-4f86-a140-f5c3b108582a" providerId="ADAL" clId="{C4E883AA-8B31-4E94-BB5D-65C8578D3134}" dt="2023-02-15T09:44:39.177" v="1522" actId="20577"/>
        <pc:sldMkLst>
          <pc:docMk/>
          <pc:sldMk cId="325506586" sldId="551"/>
        </pc:sldMkLst>
        <pc:spChg chg="del">
          <ac:chgData name="Gerth Stølting Brodal" userId="04ef4784-6591-4f86-a140-f5c3b108582a" providerId="ADAL" clId="{C4E883AA-8B31-4E94-BB5D-65C8578D3134}" dt="2023-02-15T08:52:53.295" v="1273" actId="478"/>
          <ac:spMkLst>
            <pc:docMk/>
            <pc:sldMk cId="325506586" sldId="551"/>
            <ac:spMk id="2" creationId="{00000000-0000-0000-0000-000000000000}"/>
          </ac:spMkLst>
        </pc:spChg>
        <pc:spChg chg="del">
          <ac:chgData name="Gerth Stølting Brodal" userId="04ef4784-6591-4f86-a140-f5c3b108582a" providerId="ADAL" clId="{C4E883AA-8B31-4E94-BB5D-65C8578D3134}" dt="2023-02-15T08:52:46.667" v="1271" actId="478"/>
          <ac:spMkLst>
            <pc:docMk/>
            <pc:sldMk cId="325506586" sldId="551"/>
            <ac:spMk id="3" creationId="{00000000-0000-0000-0000-000000000000}"/>
          </ac:spMkLst>
        </pc:spChg>
        <pc:spChg chg="add del mod">
          <ac:chgData name="Gerth Stølting Brodal" userId="04ef4784-6591-4f86-a140-f5c3b108582a" providerId="ADAL" clId="{C4E883AA-8B31-4E94-BB5D-65C8578D3134}" dt="2023-02-15T08:52:51.240" v="1272" actId="478"/>
          <ac:spMkLst>
            <pc:docMk/>
            <pc:sldMk cId="325506586" sldId="551"/>
            <ac:spMk id="8" creationId="{6B1B7E37-768C-B32A-F2A3-55BB4D762CF1}"/>
          </ac:spMkLst>
        </pc:spChg>
        <pc:spChg chg="add del mod">
          <ac:chgData name="Gerth Stølting Brodal" userId="04ef4784-6591-4f86-a140-f5c3b108582a" providerId="ADAL" clId="{C4E883AA-8B31-4E94-BB5D-65C8578D3134}" dt="2023-02-15T08:52:55.419" v="1274" actId="478"/>
          <ac:spMkLst>
            <pc:docMk/>
            <pc:sldMk cId="325506586" sldId="551"/>
            <ac:spMk id="10" creationId="{9557DE5B-8562-D5E9-BA07-52498D263FAE}"/>
          </ac:spMkLst>
        </pc:spChg>
        <pc:spChg chg="add mod">
          <ac:chgData name="Gerth Stølting Brodal" userId="04ef4784-6591-4f86-a140-f5c3b108582a" providerId="ADAL" clId="{C4E883AA-8B31-4E94-BB5D-65C8578D3134}" dt="2023-02-15T09:38:54.128" v="1384" actId="207"/>
          <ac:spMkLst>
            <pc:docMk/>
            <pc:sldMk cId="325506586" sldId="551"/>
            <ac:spMk id="15" creationId="{748C8FC9-A98C-342D-DFF9-C8C17998F7A2}"/>
          </ac:spMkLst>
        </pc:spChg>
        <pc:spChg chg="add mod">
          <ac:chgData name="Gerth Stølting Brodal" userId="04ef4784-6591-4f86-a140-f5c3b108582a" providerId="ADAL" clId="{C4E883AA-8B31-4E94-BB5D-65C8578D3134}" dt="2023-02-15T09:38:44.169" v="1383" actId="207"/>
          <ac:spMkLst>
            <pc:docMk/>
            <pc:sldMk cId="325506586" sldId="551"/>
            <ac:spMk id="16" creationId="{BDDDD420-39E0-4E6F-8AC8-160AF421BBA4}"/>
          </ac:spMkLst>
        </pc:spChg>
        <pc:graphicFrameChg chg="mod modGraphic">
          <ac:chgData name="Gerth Stølting Brodal" userId="04ef4784-6591-4f86-a140-f5c3b108582a" providerId="ADAL" clId="{C4E883AA-8B31-4E94-BB5D-65C8578D3134}" dt="2023-02-15T09:27:53.803" v="1339" actId="1076"/>
          <ac:graphicFrameMkLst>
            <pc:docMk/>
            <pc:sldMk cId="325506586" sldId="551"/>
            <ac:graphicFrameMk id="4" creationId="{00000000-0000-0000-0000-000000000000}"/>
          </ac:graphicFrameMkLst>
        </pc:graphicFrameChg>
        <pc:graphicFrameChg chg="del">
          <ac:chgData name="Gerth Stølting Brodal" userId="04ef4784-6591-4f86-a140-f5c3b108582a" providerId="ADAL" clId="{C4E883AA-8B31-4E94-BB5D-65C8578D3134}" dt="2023-02-15T08:52:57.313" v="1275" actId="478"/>
          <ac:graphicFrameMkLst>
            <pc:docMk/>
            <pc:sldMk cId="325506586" sldId="551"/>
            <ac:graphicFrameMk id="5" creationId="{9EB59230-37E6-46B0-AD4F-144E9FE1BF20}"/>
          </ac:graphicFrameMkLst>
        </pc:graphicFrameChg>
        <pc:picChg chg="del">
          <ac:chgData name="Gerth Stølting Brodal" userId="04ef4784-6591-4f86-a140-f5c3b108582a" providerId="ADAL" clId="{C4E883AA-8B31-4E94-BB5D-65C8578D3134}" dt="2023-02-15T08:52:59.968" v="1276" actId="478"/>
          <ac:picMkLst>
            <pc:docMk/>
            <pc:sldMk cId="325506586" sldId="551"/>
            <ac:picMk id="6" creationId="{0D6983D0-04FA-4A4B-BF04-883BB3290030}"/>
          </ac:picMkLst>
        </pc:picChg>
        <pc:picChg chg="add del mod ord">
          <ac:chgData name="Gerth Stølting Brodal" userId="04ef4784-6591-4f86-a140-f5c3b108582a" providerId="ADAL" clId="{C4E883AA-8B31-4E94-BB5D-65C8578D3134}" dt="2023-02-15T09:27:34.612" v="1335" actId="478"/>
          <ac:picMkLst>
            <pc:docMk/>
            <pc:sldMk cId="325506586" sldId="551"/>
            <ac:picMk id="12" creationId="{69E7B204-C9CF-1ED2-34AC-1E76D60C222D}"/>
          </ac:picMkLst>
        </pc:picChg>
        <pc:picChg chg="add mod">
          <ac:chgData name="Gerth Stølting Brodal" userId="04ef4784-6591-4f86-a140-f5c3b108582a" providerId="ADAL" clId="{C4E883AA-8B31-4E94-BB5D-65C8578D3134}" dt="2023-02-15T09:33:22.099" v="1355" actId="1076"/>
          <ac:picMkLst>
            <pc:docMk/>
            <pc:sldMk cId="325506586" sldId="551"/>
            <ac:picMk id="14" creationId="{2BD8C848-406B-CFEF-F7BB-69C1C5B28847}"/>
          </ac:picMkLst>
        </pc:picChg>
        <pc:picChg chg="add del mod">
          <ac:chgData name="Gerth Stølting Brodal" userId="04ef4784-6591-4f86-a140-f5c3b108582a" providerId="ADAL" clId="{C4E883AA-8B31-4E94-BB5D-65C8578D3134}" dt="2023-02-15T09:38:00.381" v="1375" actId="478"/>
          <ac:picMkLst>
            <pc:docMk/>
            <pc:sldMk cId="325506586" sldId="551"/>
            <ac:picMk id="18" creationId="{647FCB95-3E6D-75C6-8D8F-DCA04E12A59B}"/>
          </ac:picMkLst>
        </pc:picChg>
        <pc:picChg chg="add mod">
          <ac:chgData name="Gerth Stølting Brodal" userId="04ef4784-6591-4f86-a140-f5c3b108582a" providerId="ADAL" clId="{C4E883AA-8B31-4E94-BB5D-65C8578D3134}" dt="2023-02-15T09:38:23.197" v="1382" actId="1076"/>
          <ac:picMkLst>
            <pc:docMk/>
            <pc:sldMk cId="325506586" sldId="551"/>
            <ac:picMk id="20" creationId="{0E9972BE-5961-0720-EDAA-157C400D43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172F-81D4-4DC4-9113-1DBD56EC364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63DD8-32AB-41BE-B1C6-8EAC4522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Tuples good to prevent unexpected changes</a:t>
            </a:r>
            <a:r>
              <a:rPr lang="en-US" baseline="0" dirty="0"/>
              <a:t> to values, opposed to lists</a:t>
            </a:r>
          </a:p>
          <a:p>
            <a:r>
              <a:rPr lang="en-US" baseline="0" dirty="0"/>
              <a:t>[42,] is also valid with a trailing comma; useful when having one element per line with a trailing comma =&gt; easy to swap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* 8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even</a:t>
            </a:r>
            <a:r>
              <a:rPr lang="da-DK" dirty="0"/>
              <a:t> faster in </a:t>
            </a:r>
            <a:r>
              <a:rPr lang="da-DK" dirty="0" err="1"/>
              <a:t>this</a:t>
            </a:r>
            <a:r>
              <a:rPr lang="da-DK" dirty="0"/>
              <a:t> case ~ 0.2 sec</a:t>
            </a:r>
          </a:p>
          <a:p>
            <a:endParaRPr lang="da-DK" dirty="0"/>
          </a:p>
          <a:p>
            <a:r>
              <a:rPr lang="da-DK" dirty="0"/>
              <a:t>x = 'abc'</a:t>
            </a:r>
          </a:p>
          <a:p>
            <a:r>
              <a:rPr lang="da-DK" dirty="0"/>
              <a:t>[x, *x, x]</a:t>
            </a:r>
          </a:p>
          <a:p>
            <a:r>
              <a:rPr lang="da-DK" dirty="0"/>
              <a:t>['abc', 'a', 'b', 'c', 'abc']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Likely</a:t>
            </a:r>
            <a:r>
              <a:rPr lang="da-DK" dirty="0"/>
              <a:t> never </a:t>
            </a:r>
            <a:r>
              <a:rPr lang="da-DK" dirty="0" err="1"/>
              <a:t>used</a:t>
            </a:r>
            <a:r>
              <a:rPr lang="da-DK" dirty="0"/>
              <a:t> in practice with </a:t>
            </a:r>
            <a:r>
              <a:rPr lang="da-DK" dirty="0" err="1"/>
              <a:t>many</a:t>
            </a:r>
            <a:r>
              <a:rPr lang="da-DK" dirty="0"/>
              <a:t> *s…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for loop and </a:t>
            </a:r>
            <a:r>
              <a:rPr lang="da-DK" dirty="0" err="1"/>
              <a:t>use</a:t>
            </a:r>
            <a:r>
              <a:rPr lang="da-DK" dirty="0"/>
              <a:t> ”</a:t>
            </a:r>
            <a:r>
              <a:rPr lang="da-DK" dirty="0" err="1"/>
              <a:t>extend</a:t>
            </a:r>
            <a:r>
              <a:rPr lang="da-DK" dirty="0"/>
              <a:t>” </a:t>
            </a:r>
            <a:r>
              <a:rPr lang="da-DK" dirty="0" err="1"/>
              <a:t>instead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import </a:t>
            </a:r>
            <a:r>
              <a:rPr lang="da-DK" dirty="0" err="1"/>
              <a:t>random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 for _ in range(5)]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  <a:p>
            <a:r>
              <a:rPr lang="da-DK" dirty="0" err="1"/>
              <a:t>vs</a:t>
            </a:r>
            <a:endParaRPr lang="da-DK" dirty="0"/>
          </a:p>
          <a:p>
            <a:r>
              <a:rPr lang="da-DK" dirty="0"/>
              <a:t>[</a:t>
            </a:r>
            <a:r>
              <a:rPr lang="da-DK" dirty="0" err="1"/>
              <a:t>random.random</a:t>
            </a:r>
            <a:r>
              <a:rPr lang="da-DK" dirty="0"/>
              <a:t>()] * 5  # </a:t>
            </a:r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identical</a:t>
            </a:r>
            <a:r>
              <a:rPr lang="da-DK" dirty="0"/>
              <a:t> </a:t>
            </a:r>
            <a:r>
              <a:rPr lang="da-DK" dirty="0" err="1"/>
              <a:t>values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unreadable</a:t>
            </a:r>
            <a:r>
              <a:rPr lang="da-DK" dirty="0"/>
              <a:t> alternatives:</a:t>
            </a:r>
          </a:p>
          <a:p>
            <a:r>
              <a:rPr lang="da-DK" dirty="0"/>
              <a:t>[point + (point[0] * point[1],) for point in points]</a:t>
            </a:r>
          </a:p>
          <a:p>
            <a:r>
              <a:rPr lang="da-DK" dirty="0"/>
              <a:t>[(*point, point[0] * point[1]) for point in points]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x for x –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”_” and </a:t>
            </a:r>
            <a:r>
              <a:rPr lang="da-DK" baseline="0" dirty="0" err="1"/>
              <a:t>you</a:t>
            </a:r>
            <a:r>
              <a:rPr lang="da-DK" baseline="0" dirty="0"/>
              <a:t> </a:t>
            </a:r>
            <a:r>
              <a:rPr lang="da-DK" baseline="0" dirty="0" err="1"/>
              <a:t>don’t</a:t>
            </a:r>
            <a:r>
              <a:rPr lang="da-DK" baseline="0" dirty="0"/>
              <a:t> </a:t>
            </a:r>
            <a:r>
              <a:rPr lang="da-DK" baseline="0" dirty="0" err="1"/>
              <a:t>care</a:t>
            </a:r>
            <a:r>
              <a:rPr lang="da-DK" baseline="0" dirty="0"/>
              <a:t> </a:t>
            </a:r>
            <a:r>
              <a:rPr lang="da-DK" baseline="0" dirty="0" err="1"/>
              <a:t>about</a:t>
            </a:r>
            <a:r>
              <a:rPr lang="da-DK" baseline="0" dirty="0"/>
              <a:t> the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baseline="0" dirty="0"/>
              <a:t>syntax-error</a:t>
            </a:r>
          </a:p>
          <a:p>
            <a:pPr marL="228600" indent="-228600">
              <a:buAutoNum type="alphaLcParenR"/>
            </a:pPr>
            <a:r>
              <a:rPr lang="en-US" baseline="0" dirty="0"/>
              <a:t>x and y not defined</a:t>
            </a:r>
          </a:p>
          <a:p>
            <a:pPr marL="0" indent="0">
              <a:buNone/>
            </a:pPr>
            <a:r>
              <a:rPr lang="en-US" baseline="0" dirty="0"/>
              <a:t>d)  list of lists instead of list of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dropping </a:t>
            </a:r>
            <a:r>
              <a:rPr lang="da-DK" dirty="0" err="1"/>
              <a:t>innermost</a:t>
            </a:r>
            <a:r>
              <a:rPr lang="da-DK" dirty="0"/>
              <a:t> ”[” ”]” and </a:t>
            </a:r>
            <a:r>
              <a:rPr lang="da-DK" dirty="0" err="1"/>
              <a:t>using</a:t>
            </a:r>
            <a:r>
              <a:rPr lang="da-DK" dirty="0"/>
              <a:t> a generator </a:t>
            </a:r>
            <a:r>
              <a:rPr lang="da-DK" dirty="0" err="1"/>
              <a:t>expression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, not all f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applying</a:t>
            </a:r>
            <a:r>
              <a:rPr lang="da-DK" dirty="0"/>
              <a:t> all.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a-DK" dirty="0" err="1"/>
              <a:t>Reduces</a:t>
            </a:r>
            <a:r>
              <a:rPr lang="da-DK" dirty="0"/>
              <a:t> running time by a factor 5 for range(2, 1000).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a-DK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from </a:t>
            </a:r>
            <a:r>
              <a:rPr lang="en-US" dirty="0" err="1"/>
              <a:t>timeit</a:t>
            </a:r>
            <a:r>
              <a:rPr lang="en-US" dirty="0"/>
              <a:t> import </a:t>
            </a:r>
            <a:r>
              <a:rPr lang="en-US" dirty="0" err="1"/>
              <a:t>timeit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all(x % f for f in range(2, x))])',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1.643209399888292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timeit</a:t>
            </a:r>
            <a:r>
              <a:rPr lang="en-US" dirty="0"/>
              <a:t>('</a:t>
            </a:r>
            <a:r>
              <a:rPr lang="en-US" dirty="0" err="1"/>
              <a:t>len</a:t>
            </a:r>
            <a:r>
              <a:rPr lang="en-US" dirty="0"/>
              <a:t>([x for x in range(2, 25000) if all([x % f for f in range(2, x)])])', number = 1)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10.774596799863502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</a:t>
            </a:r>
            <a:r>
              <a:rPr lang="en-US" i="1" dirty="0"/>
              <a:t>iterates </a:t>
            </a:r>
            <a:r>
              <a:rPr lang="en-US" dirty="0"/>
              <a:t>over the argument and returns pairs</a:t>
            </a:r>
          </a:p>
          <a:p>
            <a:endParaRPr lang="en-US" dirty="0"/>
          </a:p>
          <a:p>
            <a:r>
              <a:rPr lang="en-US" dirty="0">
                <a:latin typeface="Courier"/>
              </a:rPr>
              <a:t>A = [1,2,3]</a:t>
            </a:r>
          </a:p>
          <a:p>
            <a:r>
              <a:rPr lang="en-US" dirty="0">
                <a:latin typeface="Courier"/>
              </a:rPr>
              <a:t>for 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, x in enumerate(A):</a:t>
            </a:r>
          </a:p>
          <a:p>
            <a:r>
              <a:rPr lang="en-US" dirty="0">
                <a:latin typeface="Courier"/>
              </a:rPr>
              <a:t>    if x % 2:</a:t>
            </a:r>
          </a:p>
          <a:p>
            <a:r>
              <a:rPr lang="en-US" dirty="0">
                <a:latin typeface="Courier"/>
              </a:rPr>
              <a:t>        A[</a:t>
            </a:r>
            <a:r>
              <a:rPr lang="en-US" dirty="0" err="1">
                <a:latin typeface="Courier"/>
              </a:rPr>
              <a:t>idx</a:t>
            </a:r>
            <a:r>
              <a:rPr lang="en-US" dirty="0">
                <a:latin typeface="Courier"/>
              </a:rPr>
              <a:t>] = x + 1</a:t>
            </a:r>
          </a:p>
          <a:p>
            <a:r>
              <a:rPr lang="en-US" dirty="0">
                <a:latin typeface="Courier"/>
              </a:rPr>
              <a:t>print(A)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8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for structuring your code for the various exercises:</a:t>
            </a:r>
          </a:p>
          <a:p>
            <a:endParaRPr lang="en-US" dirty="0"/>
          </a:p>
          <a:p>
            <a:r>
              <a:rPr lang="da-DK" dirty="0"/>
              <a:t>def exercise_1_1():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def exercise_1_2(n):</a:t>
            </a:r>
          </a:p>
          <a:p>
            <a:r>
              <a:rPr lang="da-DK" dirty="0"/>
              <a:t>    print(</a:t>
            </a:r>
            <a:r>
              <a:rPr lang="da-DK" dirty="0" err="1"/>
              <a:t>f'Exercise</a:t>
            </a:r>
            <a:r>
              <a:rPr lang="da-DK" dirty="0"/>
              <a:t> 1.2 - {n =}')</a:t>
            </a:r>
          </a:p>
          <a:p>
            <a:endParaRPr lang="da-DK" dirty="0"/>
          </a:p>
          <a:p>
            <a:r>
              <a:rPr lang="da-DK" dirty="0"/>
              <a:t>    print(sum(range(1, n+1)))</a:t>
            </a:r>
          </a:p>
          <a:p>
            <a:endParaRPr lang="da-DK" dirty="0"/>
          </a:p>
          <a:p>
            <a:r>
              <a:rPr lang="da-DK" dirty="0"/>
              <a:t>def exercise_1_3():</a:t>
            </a:r>
          </a:p>
          <a:p>
            <a:r>
              <a:rPr lang="da-DK" dirty="0"/>
              <a:t>    </a:t>
            </a:r>
            <a:r>
              <a:rPr lang="da-DK" dirty="0" err="1"/>
              <a:t>pass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#exercise_1_1()</a:t>
            </a:r>
          </a:p>
          <a:p>
            <a:r>
              <a:rPr lang="da-DK" dirty="0"/>
              <a:t>exercise_1_2(10)</a:t>
            </a:r>
          </a:p>
          <a:p>
            <a:r>
              <a:rPr lang="da-DK" dirty="0"/>
              <a:t>exercise_1_2(100)</a:t>
            </a:r>
          </a:p>
          <a:p>
            <a:r>
              <a:rPr lang="da-DK" dirty="0"/>
              <a:t>#exercise_1_3()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b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07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 = 256 * delta = 1 / 2 ** 46 = 1.42	e-14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0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Representing trees as nested tuples is the topic of </a:t>
            </a:r>
            <a:r>
              <a:rPr lang="en-US" dirty="0" err="1"/>
              <a:t>handins</a:t>
            </a:r>
            <a:r>
              <a:rPr lang="en-US"/>
              <a:t> 3 and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smurf</a:t>
            </a:r>
            <a:r>
              <a:rPr lang="da-DK" dirty="0"/>
              <a:t> = ("Papa", "</a:t>
            </a:r>
            <a:r>
              <a:rPr lang="da-DK" dirty="0" err="1"/>
              <a:t>Smurf</a:t>
            </a:r>
            <a:r>
              <a:rPr lang="da-DK" dirty="0"/>
              <a:t>", 546)</a:t>
            </a:r>
          </a:p>
          <a:p>
            <a:r>
              <a:rPr lang="da-DK" dirty="0"/>
              <a:t>print(</a:t>
            </a:r>
            <a:r>
              <a:rPr lang="da-DK" dirty="0" err="1"/>
              <a:t>smurf</a:t>
            </a:r>
            <a:r>
              <a:rPr lang="da-DK" dirty="0"/>
              <a:t>[0], </a:t>
            </a:r>
            <a:r>
              <a:rPr lang="da-DK" dirty="0" err="1"/>
              <a:t>smurf</a:t>
            </a:r>
            <a:r>
              <a:rPr lang="da-DK" dirty="0"/>
              <a:t>[1], 'is', </a:t>
            </a:r>
            <a:r>
              <a:rPr lang="da-DK" dirty="0" err="1"/>
              <a:t>smurf</a:t>
            </a:r>
            <a:r>
              <a:rPr lang="da-DK" dirty="0"/>
              <a:t>[2], '</a:t>
            </a:r>
            <a:r>
              <a:rPr lang="da-DK" dirty="0" err="1"/>
              <a:t>years</a:t>
            </a:r>
            <a:r>
              <a:rPr lang="da-DK" dirty="0"/>
              <a:t> old')</a:t>
            </a:r>
          </a:p>
          <a:p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age = </a:t>
            </a:r>
            <a:r>
              <a:rPr lang="da-DK" dirty="0" err="1"/>
              <a:t>smurf</a:t>
            </a:r>
            <a:r>
              <a:rPr lang="da-DK" dirty="0"/>
              <a:t>  # </a:t>
            </a:r>
            <a:r>
              <a:rPr lang="da-DK" dirty="0" err="1"/>
              <a:t>unpacking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readable</a:t>
            </a:r>
            <a:endParaRPr lang="da-DK" dirty="0"/>
          </a:p>
          <a:p>
            <a:r>
              <a:rPr lang="da-DK" dirty="0"/>
              <a:t>print(</a:t>
            </a:r>
            <a:r>
              <a:rPr lang="da-DK" dirty="0" err="1"/>
              <a:t>first_name</a:t>
            </a:r>
            <a:r>
              <a:rPr lang="da-DK" dirty="0"/>
              <a:t>, </a:t>
            </a:r>
            <a:r>
              <a:rPr lang="da-DK" dirty="0" err="1"/>
              <a:t>last_name</a:t>
            </a:r>
            <a:r>
              <a:rPr lang="da-DK" dirty="0"/>
              <a:t>, "is", age, "</a:t>
            </a:r>
            <a:r>
              <a:rPr lang="da-DK" dirty="0" err="1"/>
              <a:t>years</a:t>
            </a:r>
            <a:r>
              <a:rPr lang="da-DK" dirty="0"/>
              <a:t> old")</a:t>
            </a:r>
          </a:p>
          <a:p>
            <a:r>
              <a:rPr lang="da-DK" dirty="0"/>
              <a:t>print(f”{</a:t>
            </a:r>
            <a:r>
              <a:rPr lang="da-DK" dirty="0" err="1"/>
              <a:t>first_name</a:t>
            </a:r>
            <a:r>
              <a:rPr lang="da-DK" dirty="0"/>
              <a:t>} {</a:t>
            </a:r>
            <a:r>
              <a:rPr lang="da-DK" dirty="0" err="1"/>
              <a:t>last_name</a:t>
            </a:r>
            <a:r>
              <a:rPr lang="da-DK" dirty="0"/>
              <a:t>} is {age} </a:t>
            </a:r>
            <a:r>
              <a:rPr lang="da-DK" dirty="0" err="1"/>
              <a:t>years</a:t>
            </a:r>
            <a:r>
              <a:rPr lang="da-DK" dirty="0"/>
              <a:t> old”)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(x) = [42]   # a simple assignment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8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also works…</a:t>
            </a:r>
          </a:p>
          <a:p>
            <a:r>
              <a:rPr lang="en-US" dirty="0"/>
              <a:t>x = [1,2,3]</a:t>
            </a:r>
          </a:p>
          <a:p>
            <a:r>
              <a:rPr lang="en-US" dirty="0"/>
              <a:t>x += (4,5,6)</a:t>
            </a:r>
          </a:p>
          <a:p>
            <a:r>
              <a:rPr lang="en-US" dirty="0"/>
              <a:t>x += range(10)</a:t>
            </a:r>
          </a:p>
          <a:p>
            <a:r>
              <a:rPr lang="en-US" dirty="0"/>
              <a:t>But the following not:</a:t>
            </a:r>
          </a:p>
          <a:p>
            <a:r>
              <a:rPr lang="da-DK" dirty="0"/>
              <a:t>x = (1,2,3)</a:t>
            </a:r>
          </a:p>
          <a:p>
            <a:r>
              <a:rPr lang="da-DK" dirty="0"/>
              <a:t>x += [4,5,6]  # </a:t>
            </a:r>
            <a:r>
              <a:rPr lang="da-DK" dirty="0" err="1"/>
              <a:t>TypeError</a:t>
            </a:r>
            <a:endParaRPr lang="en-US" dirty="0"/>
          </a:p>
          <a:p>
            <a:r>
              <a:rPr lang="da-DK" dirty="0"/>
              <a:t>[1,2,3] + (1,2,3)   # </a:t>
            </a:r>
            <a:r>
              <a:rPr lang="da-DK" dirty="0" err="1"/>
              <a:t>TypeError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63DD8-32AB-41BE-B1C6-8EAC45222A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A9CD-0304-4E0B-9E82-E7E0115DE05B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63A6A-E3D0-469A-8682-26234C6E3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978-3-540-30140-0_62" TargetMode="Externa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31" y="2920558"/>
            <a:ext cx="10700355" cy="1325563"/>
          </a:xfrm>
        </p:spPr>
        <p:txBody>
          <a:bodyPr/>
          <a:lstStyle/>
          <a:p>
            <a:pPr algn="r"/>
            <a:r>
              <a:rPr lang="da-DK" dirty="0" err="1"/>
              <a:t>Tuples</a:t>
            </a:r>
            <a:r>
              <a:rPr lang="da-DK" dirty="0"/>
              <a:t> and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3761" y="3920647"/>
            <a:ext cx="4207651" cy="29373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tuples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mutability</a:t>
            </a:r>
          </a:p>
          <a:p>
            <a:r>
              <a:rPr lang="en-US" dirty="0"/>
              <a:t>list comprehension </a:t>
            </a:r>
          </a:p>
          <a:p>
            <a:r>
              <a:rPr lang="en-US" dirty="0"/>
              <a:t>for-if, for-for</a:t>
            </a:r>
          </a:p>
          <a:p>
            <a:r>
              <a:rPr lang="en-US" dirty="0"/>
              <a:t>list()</a:t>
            </a:r>
          </a:p>
          <a:p>
            <a:r>
              <a:rPr lang="en-US" dirty="0"/>
              <a:t>any(), all()</a:t>
            </a:r>
          </a:p>
          <a:p>
            <a:r>
              <a:rPr lang="en-US" dirty="0"/>
              <a:t>enumerate(), zip()</a:t>
            </a:r>
          </a:p>
        </p:txBody>
      </p:sp>
    </p:spTree>
    <p:extLst>
      <p:ext uri="{BB962C8B-B14F-4D97-AF65-F5344CB8AC3E}">
        <p14:creationId xmlns:p14="http://schemas.microsoft.com/office/powerpoint/2010/main" val="1386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</a:t>
            </a:r>
            <a:r>
              <a:rPr lang="da-DK" dirty="0">
                <a:latin typeface="Courier" pitchFamily="49" charset="0"/>
              </a:rPr>
              <a:t> += </a:t>
            </a:r>
            <a:r>
              <a:rPr lang="da-DK" dirty="0"/>
              <a:t>on lists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56685"/>
              </p:ext>
            </p:extLst>
          </p:nvPr>
        </p:nvGraphicFramePr>
        <p:xfrm>
          <a:off x="1843722" y="2644639"/>
          <a:ext cx="85045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45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(7, 8, 9)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(10, 13)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10, 11, 12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+=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          </a:t>
                      </a:r>
                      <a:r>
                        <a:rPr lang="es-E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'a', 'b', 'c'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4, 5, 6, 7, 8, 9, 10, 11, 12, 'a', 'b', 'c’]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(4, 5, 6)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can only concatenate list (not "tuple") to list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6A84-2DD0-66AC-A017-E3A4BE6A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3" y="1822532"/>
            <a:ext cx="10692866" cy="5035468"/>
          </a:xfrm>
        </p:spPr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dirty="0">
                <a:latin typeface="Courier" pitchFamily="49" charset="0"/>
              </a:rPr>
              <a:t> a += b </a:t>
            </a:r>
            <a:r>
              <a:rPr lang="en-US" dirty="0"/>
              <a:t>is the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 </a:t>
            </a:r>
            <a:r>
              <a:rPr lang="en-US" dirty="0"/>
              <a:t>we can also do</a:t>
            </a: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/>
              <a:t>For tuples</a:t>
            </a:r>
            <a:r>
              <a:rPr lang="en-US" dirty="0">
                <a:latin typeface="Courier"/>
              </a:rPr>
              <a:t> += </a:t>
            </a:r>
            <a:r>
              <a:rPr lang="en-US" dirty="0"/>
              <a:t>only accepts tuples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variable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99" y="1629901"/>
            <a:ext cx="6452952" cy="52281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a tuple of variable length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variable name</a:t>
            </a:r>
            <a:r>
              <a:rPr lang="en-US" dirty="0"/>
              <a:t> on the left side will be assigned a list of the remaining elements not matched by variables preceding/following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</a:p>
          <a:p>
            <a:r>
              <a:rPr lang="en-US" i="1" dirty="0"/>
              <a:t>Example</a:t>
            </a:r>
          </a:p>
          <a:p>
            <a:pPr marL="0" indent="1973263">
              <a:buNone/>
            </a:pPr>
            <a:r>
              <a:rPr lang="en-US" dirty="0">
                <a:latin typeface="Courier" pitchFamily="49" charset="0"/>
              </a:rPr>
              <a:t>a,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*b</a:t>
            </a:r>
            <a:r>
              <a:rPr lang="en-US" dirty="0">
                <a:latin typeface="Courier" pitchFamily="49" charset="0"/>
              </a:rPr>
              <a:t>, c = t</a:t>
            </a:r>
          </a:p>
          <a:p>
            <a:pPr marL="0" indent="357188">
              <a:buNone/>
            </a:pPr>
            <a:r>
              <a:rPr lang="en-US" dirty="0"/>
              <a:t>is equivalent to 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a = t[0]</a:t>
            </a:r>
          </a:p>
          <a:p>
            <a:pPr marL="1973263" indent="0">
              <a:buNone/>
            </a:pPr>
            <a:r>
              <a:rPr lang="en-US" dirty="0">
                <a:latin typeface="Courier" pitchFamily="49" charset="0"/>
              </a:rPr>
              <a:t>b = t[1:-1]</a:t>
            </a:r>
          </a:p>
          <a:p>
            <a:pPr marL="1973263" indent="0">
              <a:spcAft>
                <a:spcPts val="1200"/>
              </a:spcAft>
              <a:buNone/>
            </a:pPr>
            <a:r>
              <a:rPr lang="en-US" dirty="0">
                <a:latin typeface="Courier" pitchFamily="49" charset="0"/>
              </a:rPr>
              <a:t>c = t[-1]</a:t>
            </a:r>
          </a:p>
          <a:p>
            <a:r>
              <a:rPr lang="en-US" dirty="0"/>
              <a:t>There can be a single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a left-hand-side tuple (but one new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in each nested tuple)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25765"/>
              </p:ext>
            </p:extLst>
          </p:nvPr>
        </p:nvGraphicFramePr>
        <p:xfrm>
          <a:off x="6684051" y="182880"/>
          <a:ext cx="5334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3, 4, 5, 6)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(a, *b, c, d) = (1, 2)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at least 3, got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((1,2,3),4,5,6,(7,8,9,10))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((a, *b), *c, (d, *e))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9, 10]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head, *tail = [1, 2, 3, 4]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head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tail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4]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b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68" y="1831641"/>
            <a:ext cx="8769016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Courier" pitchFamily="49" charset="0"/>
              </a:rPr>
              <a:t>(*a,(b,),c) = ((1,2),((3,4)),((5,)),(6))</a:t>
            </a:r>
          </a:p>
          <a:p>
            <a:endParaRPr lang="pt-BR" dirty="0"/>
          </a:p>
          <a:p>
            <a:pPr marL="3049588" indent="-541338">
              <a:buFont typeface="+mj-lt"/>
              <a:buAutoNum type="alphaLcParenR"/>
            </a:pPr>
            <a:r>
              <a:rPr lang="pt-BR" dirty="0"/>
              <a:t> </a:t>
            </a:r>
            <a:r>
              <a:rPr lang="pt-BR" dirty="0">
                <a:latin typeface="Courier" pitchFamily="49" charset="0"/>
              </a:rPr>
              <a:t>(1,2)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(3,4)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5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(5,)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(6)</a:t>
            </a:r>
          </a:p>
          <a:p>
            <a:pPr marL="3049588" indent="-541338">
              <a:buFont typeface="+mj-lt"/>
              <a:buAutoNum type="alphaLcParenR"/>
            </a:pPr>
            <a:r>
              <a:rPr lang="en-US" dirty="0"/>
              <a:t> Don’t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775943" y="39627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5F93D-D527-4C45-969C-1BB9660B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47080"/>
              </p:ext>
            </p:extLst>
          </p:nvPr>
        </p:nvGraphicFramePr>
        <p:xfrm>
          <a:off x="7217228" y="4825273"/>
          <a:ext cx="481044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4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(*a,(b,),c) = ((1,2),((3,4)),((5,)),(6))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2), (3, 4)]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02" y="281104"/>
            <a:ext cx="7002780" cy="1325563"/>
          </a:xfrm>
        </p:spPr>
        <p:txBody>
          <a:bodyPr/>
          <a:lstStyle/>
          <a:p>
            <a:r>
              <a:rPr lang="en-US" dirty="0">
                <a:latin typeface="Courier" pitchFamily="49" charset="0"/>
              </a:rPr>
              <a:t>*</a:t>
            </a:r>
            <a:r>
              <a:rPr lang="en-US" dirty="0"/>
              <a:t> in list and tuple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330" y="1480757"/>
            <a:ext cx="6220522" cy="314137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constructing a list or tuple you can insert zero or more elements from another list/tuple/sequence by inserting 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i="1" dirty="0">
                <a:solidFill>
                  <a:srgbClr val="C00000"/>
                </a:solidFill>
              </a:rPr>
              <a:t>expression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There can be an arbitrary number of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*</a:t>
            </a:r>
            <a:r>
              <a:rPr lang="en-US" dirty="0"/>
              <a:t> expressions in a tuple or list construction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86849"/>
              </p:ext>
            </p:extLst>
          </p:nvPr>
        </p:nvGraphicFramePr>
        <p:xfrm>
          <a:off x="7383841" y="256232"/>
          <a:ext cx="46697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749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['B', 'C']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[A, 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2, 3), ['B', 'C'],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'B', 'C', 4, 5]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B, 4, 5)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'B', 'C', 4, 5)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B59230-37E6-46B0-AD4F-144E9FE1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87630"/>
              </p:ext>
            </p:extLst>
          </p:nvPr>
        </p:nvGraphicFramePr>
        <p:xfrm>
          <a:off x="138409" y="4942169"/>
          <a:ext cx="1191518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8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timeit import timeit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0.665172699955292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repeated concatenation can be slow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timeit('[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 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A]', setup='A = [1,2,3,4,5,6,7,8,9,10]')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0.32599859999027103  </a:t>
                      </a:r>
                      <a:r>
                        <a:rPr lang="pt-BR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* notation can be faster for multiple concatenation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6983D0-04FA-4A4B-BF04-883BB3290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103" y="565361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49942"/>
              </p:ext>
            </p:extLst>
          </p:nvPr>
        </p:nvGraphicFramePr>
        <p:xfrm>
          <a:off x="6709410" y="1459230"/>
          <a:ext cx="4969193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19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list_catenation.py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matplotlib.pyplot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endParaRPr lang="en-US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 = range(2, 101)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S = [], []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n in ns: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setup = 'A = list(range(10))'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plus = ' + '.join(['A'] * n)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star = '[' + ', '.join(['*A'] * n) + ']’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(plus,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S.append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timeit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(star, setup=setup))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P, '.-', label='A + ... + A')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(ns, S, '.-', label='[*A, ..., *A]')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plt.legend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('time (sec $10^{-6}$)')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('number of As')</a:t>
                      </a:r>
                    </a:p>
                    <a:p>
                      <a:pPr marL="0" indent="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None/>
                      </a:pPr>
                      <a:r>
                        <a:rPr lang="en-US" sz="14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BD8C848-406B-CFEF-F7BB-69C1C5B2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" y="411480"/>
            <a:ext cx="5584010" cy="633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C8FC9-A98C-342D-DFF9-C8C17998F7A2}"/>
              </a:ext>
            </a:extLst>
          </p:cNvPr>
          <p:cNvSpPr txBox="1"/>
          <p:nvPr/>
        </p:nvSpPr>
        <p:spPr>
          <a:xfrm>
            <a:off x="4331899" y="515493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~ 0.046 x</a:t>
            </a:r>
            <a:endParaRPr lang="da-DK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DD420-39E0-4E6F-8AC8-160AF421BBA4}"/>
              </a:ext>
            </a:extLst>
          </p:cNvPr>
          <p:cNvSpPr txBox="1"/>
          <p:nvPr/>
        </p:nvSpPr>
        <p:spPr>
          <a:xfrm>
            <a:off x="4110919" y="746760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 0.0081 x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da-DK" baseline="30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972BE-5961-0720-EDAA-157C400D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14" y="1623060"/>
            <a:ext cx="2323322" cy="20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89" y="1894857"/>
            <a:ext cx="6675521" cy="4595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[x*x for x in [1, 2, 3]]</a:t>
            </a:r>
          </a:p>
          <a:p>
            <a:pPr marL="360363" indent="0" algn="ctr">
              <a:buNone/>
            </a:pPr>
            <a:r>
              <a:rPr lang="en-US" dirty="0"/>
              <a:t>returns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 [1, 4, 9]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General</a:t>
            </a:r>
          </a:p>
          <a:p>
            <a:pPr marL="0" indent="0" algn="r"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variable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pPr marL="360363" indent="0">
              <a:buNone/>
            </a:pPr>
            <a:r>
              <a:rPr lang="en-US" dirty="0"/>
              <a:t>returns a list, where </a:t>
            </a:r>
            <a:r>
              <a:rPr lang="en-US" i="1" dirty="0"/>
              <a:t>expression</a:t>
            </a:r>
            <a:r>
              <a:rPr lang="en-US" dirty="0"/>
              <a:t> is computed for each element in </a:t>
            </a:r>
            <a:r>
              <a:rPr lang="en-US" i="1" dirty="0"/>
              <a:t>sequence </a:t>
            </a:r>
            <a:r>
              <a:rPr lang="en-US" dirty="0"/>
              <a:t>assigned to  </a:t>
            </a:r>
            <a:r>
              <a:rPr lang="en-US" i="1" dirty="0"/>
              <a:t>variable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497"/>
              </p:ext>
            </p:extLst>
          </p:nvPr>
        </p:nvGraphicFramePr>
        <p:xfrm>
          <a:off x="7186369" y="2744646"/>
          <a:ext cx="483919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194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1,2,3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range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(10,15)]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[20, 22, 24, 26, 28]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[2*x for x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['aa', 'bb', 'cc']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 for _ in range(2)]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it-IT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[(None, None), (None, None)]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EA8-1B7F-4335-8445-4DA60BE8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</a:t>
            </a:r>
            <a:r>
              <a:rPr lang="da-DK" dirty="0" err="1"/>
              <a:t>it’s</a:t>
            </a:r>
            <a:r>
              <a:rPr lang="da-DK" dirty="0"/>
              <a:t> just </a:t>
            </a:r>
            <a:r>
              <a:rPr lang="da-DK" dirty="0" err="1"/>
              <a:t>syntactic</a:t>
            </a:r>
            <a:r>
              <a:rPr lang="da-DK" dirty="0"/>
              <a:t> </a:t>
            </a:r>
            <a:r>
              <a:rPr lang="da-DK" dirty="0" err="1"/>
              <a:t>sugar</a:t>
            </a:r>
            <a:r>
              <a:rPr lang="da-DK" dirty="0"/>
              <a:t>…)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0DD42-54E1-40B6-B1AB-88ECD344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79021"/>
              </p:ext>
            </p:extLst>
          </p:nvPr>
        </p:nvGraphicFramePr>
        <p:xfrm>
          <a:off x="4164647" y="2525428"/>
          <a:ext cx="3862705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x*2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[1, 2, 3]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L.append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(x*2)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4, 6]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4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(more cool </a:t>
            </a:r>
            <a:r>
              <a:rPr lang="da-DK" dirty="0" err="1"/>
              <a:t>stuff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8"/>
            <a:ext cx="10515600" cy="24275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Similarly to the left-hand-side in assignments, the variable part can be a (nested) tuple of variables for unpacking elements: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tuple of variables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sequence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56445"/>
              </p:ext>
            </p:extLst>
          </p:nvPr>
        </p:nvGraphicFramePr>
        <p:xfrm>
          <a:off x="3398745" y="3874168"/>
          <a:ext cx="539451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51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8534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894545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6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4), (2, 5), (4, 7)]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</a:t>
                      </a:r>
                      <a:r>
                        <a:rPr lang="es-E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x, y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[(3, 4, 12), (2, 5, 10), (4, 7, 28)]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x*y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(x, y) in </a:t>
                      </a:r>
                      <a:r>
                        <a:rPr lang="es-E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</a:t>
                      </a: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SyntexError: invalid syntax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68" y="6020357"/>
            <a:ext cx="487666" cy="405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3134" y="5904864"/>
            <a:ext cx="265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parenthesis required for the constructed tuples</a:t>
            </a:r>
          </a:p>
        </p:txBody>
      </p:sp>
    </p:spTree>
    <p:extLst>
      <p:ext uri="{BB962C8B-B14F-4D97-AF65-F5344CB8AC3E}">
        <p14:creationId xmlns:p14="http://schemas.microsoft.com/office/powerpoint/2010/main" val="388306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</a:t>
            </a:r>
            <a:r>
              <a:rPr lang="da-DK" dirty="0" err="1"/>
              <a:t>comprehension</a:t>
            </a:r>
            <a:r>
              <a:rPr lang="da-DK" dirty="0"/>
              <a:t> – for-if and multiple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055"/>
            <a:ext cx="10515600" cy="23671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comprehensions can have nested for-loops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3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Can select a subset of the elements by adding an if-condition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[</a:t>
            </a:r>
            <a:r>
              <a:rPr lang="en-US" i="1" dirty="0"/>
              <a:t>expression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for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in 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 if </a:t>
            </a:r>
            <a:r>
              <a:rPr lang="en-US" i="1" dirty="0"/>
              <a:t>condition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]</a:t>
            </a:r>
          </a:p>
          <a:p>
            <a:r>
              <a:rPr lang="en-US" dirty="0"/>
              <a:t>and be combined...</a:t>
            </a:r>
            <a:endParaRPr lang="en-US" dirty="0">
              <a:solidFill>
                <a:srgbClr val="C00000"/>
              </a:solidFill>
              <a:latin typeface="Courier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58106"/>
              </p:ext>
            </p:extLst>
          </p:nvPr>
        </p:nvGraphicFramePr>
        <p:xfrm>
          <a:off x="437408" y="4252156"/>
          <a:ext cx="11366665" cy="235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66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79949">
                <a:tc>
                  <a:txBody>
                    <a:bodyPr/>
                    <a:lstStyle/>
                    <a:p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48161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range(1, 3)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range(4, 6)]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(1, 5), (2, 4), (2, 5)]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(1, 2) for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 (4, 5)]</a:t>
                      </a:r>
                      <a:endParaRPr lang="pt-BR" sz="14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[4, 5, 4, 5]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101)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% 7 == 1 and x % 5 == 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[22, 57, 92]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  <a:tabLst/>
                        <a:defRPr/>
                      </a:pP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[(x, y, x*y)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in range(1,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x &lt;= 7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y in range(x, 11) 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 &lt;= y &lt;= 7 and not x == y]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[(6, 7, 42)]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75" y="5017187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print the same?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574" y="1808372"/>
            <a:ext cx="936457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points = [(3,7), (4,10),(12,3), (9,11), (7,5)]</a:t>
            </a:r>
          </a:p>
          <a:p>
            <a:pPr marL="0" indent="0">
              <a:buNone/>
            </a:pPr>
            <a:r>
              <a:rPr lang="da-DK" sz="2400" dirty="0">
                <a:latin typeface="Courier" pitchFamily="49" charset="0"/>
              </a:rPr>
              <a:t>print([(x, y) for x, y in points if x &lt; y])</a:t>
            </a:r>
          </a:p>
          <a:p>
            <a:endParaRPr lang="da-DK" sz="2400" dirty="0"/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print([x, y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print([(x, y) for p in points if p[0] &lt; p[1]])</a:t>
            </a:r>
            <a:endParaRPr lang="da-DK" sz="2400" dirty="0">
              <a:latin typeface="Courier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>
                <a:latin typeface="Courier" pitchFamily="49" charset="0"/>
              </a:rPr>
              <a:t>print([p for p in points if p[0] &lt; p[1]])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da-DK" sz="2400" dirty="0">
                <a:latin typeface="Courier" pitchFamily="49" charset="0"/>
              </a:rPr>
              <a:t>print([[x, y] for x, y in points if x &lt; y])</a:t>
            </a:r>
          </a:p>
          <a:p>
            <a:pPr marL="514350" indent="-514350">
              <a:buFont typeface="+mj-lt"/>
              <a:buAutoNum type="alphaLcParenR"/>
            </a:pPr>
            <a:r>
              <a:rPr lang="da-DK" sz="2400" dirty="0"/>
              <a:t> </a:t>
            </a:r>
            <a:r>
              <a:rPr lang="da-DK" sz="2400" dirty="0" err="1"/>
              <a:t>Don’t</a:t>
            </a:r>
            <a:r>
              <a:rPr lang="da-DK" sz="2400" dirty="0"/>
              <a:t> know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390021" y="4148079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43" y="1874342"/>
            <a:ext cx="6774456" cy="498365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baseline="-25000" dirty="0"/>
              <a:t>0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value</a:t>
            </a:r>
            <a:r>
              <a:rPr lang="en-US" baseline="-25000" dirty="0"/>
              <a:t>1</a:t>
            </a:r>
            <a:r>
              <a:rPr lang="en-US" dirty="0">
                <a:latin typeface="Courier" pitchFamily="49" charset="0"/>
              </a:rPr>
              <a:t>, </a:t>
            </a:r>
            <a:r>
              <a:rPr lang="en-US" dirty="0"/>
              <a:t>...</a:t>
            </a:r>
            <a:r>
              <a:rPr lang="en-US" dirty="0">
                <a:latin typeface="Courier" pitchFamily="49" charset="0"/>
              </a:rPr>
              <a:t> , </a:t>
            </a:r>
            <a:r>
              <a:rPr lang="en-US" dirty="0"/>
              <a:t>value</a:t>
            </a:r>
            <a:r>
              <a:rPr lang="en-US" baseline="-25000" dirty="0"/>
              <a:t>k-1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Tuples can contain a sequence of zero or more elements, enclosed by ”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” and ”</a:t>
            </a:r>
            <a:r>
              <a:rPr lang="en-US" dirty="0">
                <a:latin typeface="Courier" pitchFamily="49" charset="0"/>
              </a:rPr>
              <a:t>)</a:t>
            </a:r>
            <a:r>
              <a:rPr lang="en-US" dirty="0"/>
              <a:t>”</a:t>
            </a:r>
          </a:p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>
                <a:solidFill>
                  <a:srgbClr val="C00000"/>
                </a:solidFill>
              </a:rPr>
              <a:t>immutable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Tuple of length 0:  </a:t>
            </a:r>
            <a:r>
              <a:rPr lang="en-US" dirty="0">
                <a:latin typeface="Courier" pitchFamily="49" charset="0"/>
              </a:rPr>
              <a:t>()</a:t>
            </a:r>
          </a:p>
          <a:p>
            <a:r>
              <a:rPr lang="en-US" dirty="0"/>
              <a:t>Tuple of length 1:  </a:t>
            </a:r>
            <a:r>
              <a:rPr lang="en-US" dirty="0">
                <a:latin typeface="Courier" pitchFamily="49" charset="0"/>
              </a:rPr>
              <a:t>(</a:t>
            </a:r>
            <a:r>
              <a:rPr lang="en-US" dirty="0"/>
              <a:t>value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latin typeface="Courier" pitchFamily="49" charset="0"/>
              </a:rPr>
              <a:t>)</a:t>
            </a:r>
          </a:p>
          <a:p>
            <a:pPr marL="715963" lvl="1" indent="0">
              <a:buNone/>
            </a:pPr>
            <a:r>
              <a:rPr lang="en-US" dirty="0"/>
              <a:t>Note the </a:t>
            </a:r>
            <a:r>
              <a:rPr lang="en-US" dirty="0">
                <a:solidFill>
                  <a:srgbClr val="C00000"/>
                </a:solidFill>
              </a:rPr>
              <a:t>comma</a:t>
            </a:r>
            <a:r>
              <a:rPr lang="en-US" dirty="0"/>
              <a:t> to make a tuple of length one distinctive from an expression in parenthesis</a:t>
            </a:r>
          </a:p>
          <a:p>
            <a:r>
              <a:rPr lang="en-US" dirty="0"/>
              <a:t>In many contexts a tuple with ≥ 1 elements can be written without parenthesis</a:t>
            </a:r>
          </a:p>
          <a:p>
            <a:r>
              <a:rPr lang="en-US" dirty="0"/>
              <a:t>Accessors to lists also apply to tuples, slices, 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08414"/>
              </p:ext>
            </p:extLst>
          </p:nvPr>
        </p:nvGraphicFramePr>
        <p:xfrm>
          <a:off x="7359267" y="313578"/>
          <a:ext cx="4660135" cy="621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3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5852899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en-US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1, 2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42,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(42,)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(3, 7)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4, 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(4, 6)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x[1] = 42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'tuple' object does not support item assignment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65" y="1765892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any</a:t>
            </a:r>
            <a:r>
              <a:rPr lang="da-DK" dirty="0"/>
              <a:t>,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0721" cy="4351338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rgbClr val="C00000"/>
                </a:solidFill>
                <a:latin typeface="Courier" pitchFamily="49" charset="0"/>
              </a:rPr>
              <a:t>any</a:t>
            </a:r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(L)</a:t>
            </a:r>
            <a:r>
              <a:rPr lang="da-DK" dirty="0">
                <a:solidFill>
                  <a:srgbClr val="C00000"/>
                </a:solidFill>
              </a:rPr>
              <a:t> </a:t>
            </a:r>
            <a:r>
              <a:rPr lang="da-DK" dirty="0"/>
              <a:t>checks if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element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is true (list, </a:t>
            </a:r>
            <a:r>
              <a:rPr lang="da-DK" dirty="0" err="1"/>
              <a:t>tuple</a:t>
            </a:r>
            <a:r>
              <a:rPr lang="da-DK" dirty="0"/>
              <a:t>, ranges, </a:t>
            </a:r>
            <a:r>
              <a:rPr lang="da-DK" dirty="0" err="1"/>
              <a:t>sequence</a:t>
            </a:r>
            <a:r>
              <a:rPr lang="da-DK" dirty="0"/>
              <a:t>, </a:t>
            </a:r>
            <a:r>
              <a:rPr lang="da-DK" dirty="0" err="1"/>
              <a:t>strings</a:t>
            </a:r>
            <a:r>
              <a:rPr lang="da-DK" dirty="0"/>
              <a:t>, ...)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>
                <a:latin typeface="Courier" pitchFamily="49" charset="0"/>
              </a:rPr>
              <a:t>([False, True, False])</a:t>
            </a:r>
            <a:endParaRPr lang="da-DK" dirty="0"/>
          </a:p>
          <a:p>
            <a:r>
              <a:rPr lang="da-DK" dirty="0">
                <a:solidFill>
                  <a:srgbClr val="C00000"/>
                </a:solidFill>
                <a:latin typeface="Courier" pitchFamily="49" charset="0"/>
              </a:rPr>
              <a:t>all(L)</a:t>
            </a:r>
            <a:r>
              <a:rPr lang="da-DK" dirty="0"/>
              <a:t> checks if all elements in the </a:t>
            </a:r>
            <a:r>
              <a:rPr lang="da-DK" dirty="0" err="1"/>
              <a:t>sequence</a:t>
            </a: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true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da-DK" dirty="0">
                <a:latin typeface="Courier" pitchFamily="49" charset="0"/>
              </a:rPr>
              <a:t>all([False, False, True])</a:t>
            </a:r>
            <a:r>
              <a:rPr lang="da-DK" dirty="0"/>
              <a:t> </a:t>
            </a:r>
            <a:endParaRPr lang="da-DK" dirty="0">
              <a:latin typeface="Courier" pitchFamily="49" charset="0"/>
            </a:endParaRPr>
          </a:p>
          <a:p>
            <a:r>
              <a:rPr lang="da-DK" dirty="0" err="1">
                <a:latin typeface="Courier" pitchFamily="49" charset="0"/>
              </a:rPr>
              <a:t>any</a:t>
            </a:r>
            <a:r>
              <a:rPr lang="da-DK" dirty="0"/>
              <a:t> and </a:t>
            </a:r>
            <a:r>
              <a:rPr lang="da-DK" dirty="0">
                <a:latin typeface="Courier" pitchFamily="49" charset="0"/>
              </a:rPr>
              <a:t>all</a:t>
            </a:r>
            <a:r>
              <a:rPr lang="da-DK" dirty="0"/>
              <a:t> return </a:t>
            </a:r>
            <a:r>
              <a:rPr lang="da-DK" dirty="0">
                <a:latin typeface="Courier" pitchFamily="49" charset="0"/>
              </a:rPr>
              <a:t>True</a:t>
            </a:r>
            <a:r>
              <a:rPr lang="da-DK" dirty="0"/>
              <a:t> or </a:t>
            </a:r>
            <a:r>
              <a:rPr lang="da-DK" dirty="0">
                <a:latin typeface="Courier" pitchFamily="49" charset="0"/>
              </a:rPr>
              <a:t>False</a:t>
            </a:r>
          </a:p>
          <a:p>
            <a:pPr marL="0" indent="0">
              <a:buNone/>
            </a:pPr>
            <a:endParaRPr lang="da-DK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12285"/>
              </p:ext>
            </p:extLst>
          </p:nvPr>
        </p:nvGraphicFramePr>
        <p:xfrm>
          <a:off x="7698921" y="920084"/>
          <a:ext cx="40100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02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any((False, True, False))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any([False, False, False])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([])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all([False, False, True])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all((True, True, True))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all(())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(7, 42, 13)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any([x == 42 for x in L])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all([x == 42 for x in L])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4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– </a:t>
            </a:r>
            <a:r>
              <a:rPr lang="da-DK" dirty="0" err="1"/>
              <a:t>computing</a:t>
            </a:r>
            <a:r>
              <a:rPr lang="da-DK" dirty="0"/>
              <a:t> primes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946"/>
              </p:ext>
            </p:extLst>
          </p:nvPr>
        </p:nvGraphicFramePr>
        <p:xfrm>
          <a:off x="1570672" y="2653089"/>
          <a:ext cx="932370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70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8742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323643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50)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%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range(2, x)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pt-BR" sz="1800" b="1" baseline="0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[2, 3, 5, 7, 11, 13, 17, 19, 23, 29, 31, 37, 41, 43, 47]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endParaRPr lang="da-DK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[10 % f for f in range(2, 10)]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[0, 1, 2, 0, 4, 3, 2, 1]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all([10 % f for f in range(2, 10)])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 == 0 is considered False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[13 % f for f in range(2, 13)]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1, 1, 3, 1, 6, 5, 4, 3, 2, 1]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all([13 % f for f in range(2, 13)])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4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9"/>
            <a:ext cx="10515600" cy="1325563"/>
          </a:xfrm>
        </p:spPr>
        <p:txBody>
          <a:bodyPr/>
          <a:lstStyle/>
          <a:p>
            <a:r>
              <a:rPr lang="da-DK" dirty="0" err="1"/>
              <a:t>enumerate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359"/>
            <a:ext cx="10515600" cy="12123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list(enumerate(L)) </a:t>
            </a:r>
          </a:p>
          <a:p>
            <a:pPr marL="0" indent="0" algn="ctr">
              <a:buNone/>
            </a:pPr>
            <a:r>
              <a:rPr lang="en-US" dirty="0"/>
              <a:t>returns 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[(0, L[0]), (1, L[1]), ..., (</a:t>
            </a:r>
            <a:r>
              <a:rPr lang="en-US" dirty="0" err="1">
                <a:latin typeface="Courier" pitchFamily="49" charset="0"/>
              </a:rPr>
              <a:t>len</a:t>
            </a:r>
            <a:r>
              <a:rPr lang="en-US" dirty="0">
                <a:latin typeface="Courier" pitchFamily="49" charset="0"/>
              </a:rPr>
              <a:t>(L) - 1, L[-1])]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3425"/>
              </p:ext>
            </p:extLst>
          </p:nvPr>
        </p:nvGraphicFramePr>
        <p:xfrm>
          <a:off x="2321560" y="2435067"/>
          <a:ext cx="7548880" cy="42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888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[(1, 2), (3, 4), (5, 6)]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x * y) for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(x, y) in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2), (1, 12), (2,30)]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 = ('a', 'b', 'c')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pt-B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(L))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L_ = []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idx in range(len(L)):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L_.append((idx, L[idx]))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print(L_)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[(0, 'a'), (1, 'b'), (2, 'c')]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list(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(['a', 'b', 'c'],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=7))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[(7, 'a'), (8, 'b'), (9, 'c')]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60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0" dirty="0">
                <a:latin typeface="+mn-lt"/>
              </a:rPr>
              <a:t>zip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48" y="1690688"/>
            <a:ext cx="10702089" cy="477971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list(zip(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baseline="-25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i="1" baseline="-25000" dirty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))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[0],L</a:t>
            </a:r>
            <a:r>
              <a:rPr lang="en-US" baseline="-25000" dirty="0"/>
              <a:t>2</a:t>
            </a:r>
            <a:r>
              <a:rPr lang="en-US" dirty="0"/>
              <a:t>[0],...,L</a:t>
            </a:r>
            <a:r>
              <a:rPr lang="en-US" i="1" baseline="-25000" dirty="0"/>
              <a:t>k</a:t>
            </a:r>
            <a:r>
              <a:rPr lang="en-US" dirty="0"/>
              <a:t>[0]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),</a:t>
            </a:r>
            <a:r>
              <a:rPr lang="en-US" dirty="0"/>
              <a:t>...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,(</a:t>
            </a: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-1],L</a:t>
            </a:r>
            <a:r>
              <a:rPr lang="en-US" baseline="-25000" dirty="0"/>
              <a:t>2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-1],...,L</a:t>
            </a:r>
            <a:r>
              <a:rPr lang="en-US" i="1" baseline="-25000" dirty="0"/>
              <a:t>k</a:t>
            </a:r>
            <a:r>
              <a:rPr lang="en-US" dirty="0"/>
              <a:t>[</a:t>
            </a:r>
            <a:r>
              <a:rPr lang="en-US" i="1" dirty="0"/>
              <a:t>n</a:t>
            </a:r>
            <a:r>
              <a:rPr lang="en-US" dirty="0"/>
              <a:t>-1]</a:t>
            </a:r>
            <a:r>
              <a:rPr lang="en-US" dirty="0">
                <a:solidFill>
                  <a:srgbClr val="C00000"/>
                </a:solidFill>
                <a:latin typeface="Courier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= min(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1</a:t>
            </a:r>
            <a:r>
              <a:rPr lang="en-US" dirty="0"/>
              <a:t>),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baseline="-25000" dirty="0"/>
              <a:t>2</a:t>
            </a:r>
            <a:r>
              <a:rPr lang="en-US" dirty="0"/>
              <a:t>),..., </a:t>
            </a:r>
            <a:r>
              <a:rPr lang="en-US" dirty="0" err="1"/>
              <a:t>len</a:t>
            </a:r>
            <a:r>
              <a:rPr lang="en-US" dirty="0"/>
              <a:t>(L</a:t>
            </a:r>
            <a:r>
              <a:rPr lang="en-US" i="1" baseline="-25000" dirty="0"/>
              <a:t>k</a:t>
            </a:r>
            <a:r>
              <a:rPr lang="en-US" dirty="0"/>
              <a:t>))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Example (“matrix transpose”):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list(zip([1,2,3],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[4,5,6],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        [7,8,9]))</a:t>
            </a:r>
          </a:p>
          <a:p>
            <a:pPr marL="360363" indent="0">
              <a:buNone/>
            </a:pPr>
            <a:r>
              <a:rPr lang="en-US" dirty="0"/>
              <a:t>returns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[(1, 4, 7),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(2, 5, 8),</a:t>
            </a:r>
          </a:p>
          <a:p>
            <a:pPr marL="0" indent="0">
              <a:buNone/>
            </a:pPr>
            <a:r>
              <a:rPr lang="en-US" dirty="0">
                <a:latin typeface="Courier" pitchFamily="49" charset="0"/>
              </a:rPr>
              <a:t>	 (3, 6, 9)]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47985"/>
              </p:ext>
            </p:extLst>
          </p:nvPr>
        </p:nvGraphicFramePr>
        <p:xfrm>
          <a:off x="7108658" y="3780153"/>
          <a:ext cx="4351421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4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287488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2, 3]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[4, 5, 6]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zip(x, y)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&lt;zip at 0xb02b530&gt;</a:t>
                      </a:r>
                      <a:endParaRPr lang="fr-F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points =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(zip(x, y))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(points)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 4), (2, 5), (3, 6)]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513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66593"/>
              </p:ext>
            </p:extLst>
          </p:nvPr>
        </p:nvGraphicFramePr>
        <p:xfrm>
          <a:off x="1873403" y="2118731"/>
          <a:ext cx="84879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93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176077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581185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 = ['Donald', 'Mickey',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Scrooge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 = ['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', 'Mouse', '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i, (a, b) in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enumerate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(zip(first, last), </a:t>
                      </a:r>
                      <a:r>
                        <a:rPr lang="fr-FR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</a:t>
                      </a:r>
                      <a:r>
                        <a:rPr lang="fr-FR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=1):</a:t>
                      </a: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fr-FR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</a:t>
                      </a:r>
                      <a:r>
                        <a:rPr lang="fr-F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(i, a, b)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Donald Duck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Mickey Mouse</a:t>
                      </a:r>
                    </a:p>
                    <a:p>
                      <a:pPr marL="266700" marR="0" lvl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  <a:tabLst/>
                        <a:defRPr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Scrooge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McDuck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629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(Simple) </a:t>
            </a:r>
            <a:r>
              <a:rPr lang="da-DK" dirty="0" err="1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620"/>
            <a:ext cx="1135380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define</a:t>
            </a:r>
            <a:r>
              <a:rPr lang="da-DK" sz="2400" dirty="0"/>
              <a:t>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own</a:t>
            </a:r>
            <a:r>
              <a:rPr lang="da-DK" sz="2400" dirty="0"/>
              <a:t> </a:t>
            </a:r>
            <a:r>
              <a:rPr lang="da-DK" sz="2400" dirty="0" err="1"/>
              <a:t>functions</a:t>
            </a:r>
            <a:r>
              <a:rPr lang="da-DK" sz="2400" dirty="0"/>
              <a:t> </a:t>
            </a:r>
            <a:r>
              <a:rPr lang="da-DK" sz="2400" dirty="0" err="1"/>
              <a:t>using</a:t>
            </a:r>
            <a:r>
              <a:rPr lang="da-DK" sz="2400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b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da-DK" sz="2400" i="1" dirty="0" err="1"/>
              <a:t>function-name</a:t>
            </a:r>
            <a:r>
              <a:rPr lang="da-DK" sz="2400" i="1" dirty="0"/>
              <a:t> 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var</a:t>
            </a:r>
            <a:r>
              <a:rPr lang="da-DK" sz="2400" baseline="-25000" dirty="0"/>
              <a:t>1</a:t>
            </a:r>
            <a:r>
              <a:rPr lang="da-DK" sz="2400" dirty="0"/>
              <a:t>, ..., </a:t>
            </a:r>
            <a:r>
              <a:rPr lang="da-DK" sz="2400" i="1" dirty="0" err="1"/>
              <a:t>var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</a:rPr>
              <a:t>):</a:t>
            </a:r>
          </a:p>
          <a:p>
            <a:pPr marL="0" indent="0">
              <a:buNone/>
            </a:pPr>
            <a:r>
              <a:rPr lang="da-DK" sz="2400" dirty="0"/>
              <a:t>	         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endParaRPr lang="da-DK" sz="2400" dirty="0"/>
          </a:p>
          <a:p>
            <a:pPr>
              <a:spcAft>
                <a:spcPts val="600"/>
              </a:spcAft>
            </a:pPr>
            <a:endParaRPr lang="da-DK" sz="2400" dirty="0"/>
          </a:p>
          <a:p>
            <a:pPr>
              <a:spcAft>
                <a:spcPts val="600"/>
              </a:spcAft>
            </a:pPr>
            <a:r>
              <a:rPr lang="da-DK" sz="2400" dirty="0"/>
              <a:t>If the </a:t>
            </a:r>
            <a:r>
              <a:rPr lang="da-DK" sz="2400" dirty="0" err="1"/>
              <a:t>body</a:t>
            </a:r>
            <a:r>
              <a:rPr lang="da-DK" sz="2400" dirty="0"/>
              <a:t>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executes</a:t>
            </a:r>
            <a:endParaRPr lang="da-DK" sz="24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400" dirty="0"/>
              <a:t>	</a:t>
            </a:r>
            <a:r>
              <a:rPr lang="da-DK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 </a:t>
            </a:r>
            <a:r>
              <a:rPr lang="da-DK" sz="2400" i="1" dirty="0" err="1"/>
              <a:t>expression</a:t>
            </a:r>
            <a:endParaRPr lang="da-DK" sz="2400" i="1" dirty="0"/>
          </a:p>
          <a:p>
            <a:pPr marL="360363" indent="0">
              <a:spcAft>
                <a:spcPts val="1200"/>
              </a:spcAft>
              <a:buNone/>
            </a:pPr>
            <a:r>
              <a:rPr lang="da-DK" sz="2400" dirty="0"/>
              <a:t>the </a:t>
            </a:r>
            <a:r>
              <a:rPr lang="da-DK" sz="2400" dirty="0" err="1"/>
              <a:t>result</a:t>
            </a:r>
            <a:r>
              <a:rPr lang="da-DK" sz="2400" dirty="0"/>
              <a:t> of </a:t>
            </a:r>
            <a:r>
              <a:rPr lang="da-DK" sz="2400" i="1" dirty="0" err="1"/>
              <a:t>expression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returned</a:t>
            </a:r>
            <a:r>
              <a:rPr lang="da-DK" sz="2400" dirty="0"/>
              <a:t> by the </a:t>
            </a:r>
            <a:r>
              <a:rPr lang="da-DK" sz="2400" dirty="0" err="1"/>
              <a:t>function</a:t>
            </a:r>
            <a:r>
              <a:rPr lang="da-DK" sz="2400" dirty="0"/>
              <a:t>. If </a:t>
            </a:r>
            <a:r>
              <a:rPr lang="da-DK" sz="2400" dirty="0" err="1"/>
              <a:t>expression</a:t>
            </a:r>
            <a:r>
              <a:rPr lang="da-DK" sz="2400" dirty="0"/>
              <a:t> is </a:t>
            </a:r>
            <a:r>
              <a:rPr lang="da-DK" sz="2400" dirty="0" err="1"/>
              <a:t>omitted</a:t>
            </a:r>
            <a:r>
              <a:rPr lang="da-DK" sz="2400" dirty="0"/>
              <a:t> or the body </a:t>
            </a:r>
            <a:r>
              <a:rPr lang="da-DK" sz="2400" dirty="0" err="1"/>
              <a:t>code</a:t>
            </a:r>
            <a:r>
              <a:rPr lang="da-DK" sz="2400" dirty="0"/>
              <a:t> </a:t>
            </a:r>
            <a:r>
              <a:rPr lang="da-DK" sz="2400" dirty="0" err="1"/>
              <a:t>terminates</a:t>
            </a:r>
            <a:r>
              <a:rPr lang="da-DK" sz="2400" dirty="0"/>
              <a:t>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performing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a-DK" sz="2400" dirty="0"/>
              <a:t>, </a:t>
            </a:r>
            <a:r>
              <a:rPr lang="da-DK" sz="2400" dirty="0" err="1"/>
              <a:t>then</a:t>
            </a:r>
            <a:r>
              <a:rPr lang="da-DK" sz="2400" dirty="0"/>
              <a:t> </a:t>
            </a:r>
            <a:r>
              <a:rPr lang="da-DK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a-DK" sz="2400" dirty="0"/>
              <a:t> is </a:t>
            </a:r>
            <a:r>
              <a:rPr lang="da-DK" sz="2400" dirty="0" err="1"/>
              <a:t>returned</a:t>
            </a:r>
            <a:endParaRPr lang="da-DK" sz="2400" dirty="0"/>
          </a:p>
          <a:p>
            <a:pPr>
              <a:spcAft>
                <a:spcPts val="1200"/>
              </a:spcAft>
            </a:pP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i="1" dirty="0" err="1"/>
              <a:t>calling</a:t>
            </a:r>
            <a:r>
              <a:rPr lang="da-DK" sz="2400" dirty="0"/>
              <a:t> a </a:t>
            </a:r>
            <a:r>
              <a:rPr lang="da-DK" sz="2400" dirty="0" err="1"/>
              <a:t>function</a:t>
            </a:r>
            <a:r>
              <a:rPr lang="da-DK" sz="2400" dirty="0"/>
              <a:t> </a:t>
            </a:r>
            <a:r>
              <a:rPr lang="da-DK" sz="2400" i="1" dirty="0" err="1"/>
              <a:t>name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2400" i="1" dirty="0"/>
              <a:t>value</a:t>
            </a:r>
            <a:r>
              <a:rPr lang="da-DK" sz="2400" baseline="-25000" dirty="0"/>
              <a:t>1</a:t>
            </a:r>
            <a:r>
              <a:rPr lang="da-DK" sz="2400" dirty="0"/>
              <a:t>,..., </a:t>
            </a:r>
            <a:r>
              <a:rPr lang="da-DK" sz="2400" i="1" dirty="0" err="1"/>
              <a:t>value</a:t>
            </a:r>
            <a:r>
              <a:rPr lang="da-DK" sz="2400" i="1" baseline="-25000" dirty="0" err="1"/>
              <a:t>k</a:t>
            </a:r>
            <a:r>
              <a:rPr lang="da-DK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a-DK" sz="2400" dirty="0">
                <a:cs typeface="Courier New" panose="02070309020205020404" pitchFamily="49" charset="0"/>
              </a:rPr>
              <a:t>body </a:t>
            </a:r>
            <a:r>
              <a:rPr lang="da-DK" sz="2400" dirty="0" err="1">
                <a:cs typeface="Courier New" panose="02070309020205020404" pitchFamily="49" charset="0"/>
              </a:rPr>
              <a:t>code</a:t>
            </a:r>
            <a:r>
              <a:rPr lang="da-DK" sz="2400" dirty="0">
                <a:cs typeface="Courier New" panose="02070309020205020404" pitchFamily="49" charset="0"/>
              </a:rPr>
              <a:t> is </a:t>
            </a:r>
            <a:r>
              <a:rPr lang="da-DK" sz="2400" dirty="0" err="1">
                <a:cs typeface="Courier New" panose="02070309020205020404" pitchFamily="49" charset="0"/>
              </a:rPr>
              <a:t>executed</a:t>
            </a:r>
            <a:r>
              <a:rPr lang="da-DK" sz="2400" dirty="0">
                <a:cs typeface="Courier New" panose="02070309020205020404" pitchFamily="49" charset="0"/>
              </a:rPr>
              <a:t> with </a:t>
            </a:r>
            <a:r>
              <a:rPr lang="da-DK" sz="2400" i="1" dirty="0" err="1">
                <a:cs typeface="Courier New" panose="02070309020205020404" pitchFamily="49" charset="0"/>
              </a:rPr>
              <a:t>var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r>
              <a:rPr lang="da-DK" sz="2400" dirty="0">
                <a:cs typeface="Courier New" panose="02070309020205020404" pitchFamily="49" charset="0"/>
              </a:rPr>
              <a:t>=</a:t>
            </a:r>
            <a:r>
              <a:rPr lang="da-DK" sz="2400" i="1" dirty="0" err="1">
                <a:cs typeface="Courier New" panose="02070309020205020404" pitchFamily="49" charset="0"/>
              </a:rPr>
              <a:t>value</a:t>
            </a:r>
            <a:r>
              <a:rPr lang="da-DK" sz="2400" i="1" baseline="-25000" dirty="0" err="1">
                <a:cs typeface="Courier New" panose="02070309020205020404" pitchFamily="49" charset="0"/>
              </a:rPr>
              <a:t>i</a:t>
            </a:r>
            <a:endParaRPr lang="da-DK" sz="2400" i="1" baseline="-25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40769"/>
              </p:ext>
            </p:extLst>
          </p:nvPr>
        </p:nvGraphicFramePr>
        <p:xfrm>
          <a:off x="6899562" y="936162"/>
          <a:ext cx="5026430" cy="397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6430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40545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229972">
                <a:tc>
                  <a:txBody>
                    <a:bodyPr/>
                    <a:lstStyle/>
                    <a:p>
                      <a:pPr marL="266700" indent="-266700">
                        <a:spcAft>
                          <a:spcPts val="1200"/>
                        </a:spcAft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sum3(x, y, z)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b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pl-PL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sum3(1, 2,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sum3(5, 7, 9)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powers(L, power)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0" indent="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P = [x**power for x in L]</a:t>
                      </a:r>
                    </a:p>
                    <a:p>
                      <a:pPr marL="0" indent="0">
                        <a:spcAft>
                          <a:spcPts val="1200"/>
                        </a:spcAft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None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powers([2, 3, 4], 3)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[8, 27, 64]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10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 is </a:t>
            </a:r>
            <a:r>
              <a:rPr lang="da-DK" dirty="0" err="1"/>
              <a:t>printed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187" y="1690688"/>
            <a:ext cx="5375313" cy="494974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even(x):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x % 2 == 0: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True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print((even(7), even(6)))</a:t>
            </a:r>
          </a:p>
          <a:p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(False,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False)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(True, True)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403710" y="4820364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7600208" y="686940"/>
            <a:ext cx="3924000" cy="39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0136602" y="1454386"/>
            <a:ext cx="2188455" cy="2270285"/>
            <a:chOff x="10136602" y="1454386"/>
            <a:chExt cx="2188455" cy="227028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0393345" y="1815402"/>
              <a:ext cx="780422" cy="181875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1082756" y="354467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10136602" y="1541438"/>
              <a:ext cx="540000" cy="540000"/>
            </a:xfrm>
            <a:prstGeom prst="arc">
              <a:avLst>
                <a:gd name="adj1" fmla="val 8154149"/>
                <a:gd name="adj2" fmla="val 4083781"/>
              </a:avLst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521061" y="1454386"/>
              <a:ext cx="180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180</a:t>
              </a:r>
              <a:r>
                <a:rPr lang="da-DK" dirty="0">
                  <a:solidFill>
                    <a:srgbClr val="FF0000"/>
                  </a:solidFill>
                </a:rPr>
                <a:t> °</a:t>
              </a:r>
              <a:r>
                <a:rPr lang="en-US" dirty="0">
                  <a:solidFill>
                    <a:srgbClr val="FF0000"/>
                  </a:solidFill>
                </a:rPr>
                <a:t> &lt; </a:t>
              </a:r>
              <a:r>
                <a:rPr lang="el-GR" dirty="0">
                  <a:solidFill>
                    <a:srgbClr val="FF0000"/>
                  </a:solidFill>
                </a:rPr>
                <a:t>α</a:t>
              </a:r>
              <a:r>
                <a:rPr lang="da-DK" dirty="0">
                  <a:solidFill>
                    <a:srgbClr val="FF0000"/>
                  </a:solidFill>
                </a:rPr>
                <a:t> &lt; 360°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71730" y="1483163"/>
            <a:ext cx="2281255" cy="720000"/>
            <a:chOff x="8471730" y="1483163"/>
            <a:chExt cx="2281255" cy="720000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8686801" y="1666754"/>
              <a:ext cx="1707265" cy="144684"/>
            </a:xfrm>
            <a:prstGeom prst="line">
              <a:avLst/>
            </a:prstGeom>
            <a:ln w="127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>
              <a:off x="10032985" y="1483163"/>
              <a:ext cx="720000" cy="720000"/>
            </a:xfrm>
            <a:prstGeom prst="arc">
              <a:avLst>
                <a:gd name="adj1" fmla="val 8247708"/>
                <a:gd name="adj2" fmla="val 11487561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71730" y="1829275"/>
              <a:ext cx="1803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0</a:t>
              </a:r>
              <a:r>
                <a:rPr lang="da-DK" dirty="0">
                  <a:solidFill>
                    <a:srgbClr val="0070C0"/>
                  </a:solidFill>
                </a:rPr>
                <a:t> °</a:t>
              </a:r>
              <a:r>
                <a:rPr lang="en-US" dirty="0">
                  <a:solidFill>
                    <a:srgbClr val="0070C0"/>
                  </a:solidFill>
                </a:rPr>
                <a:t> &lt; </a:t>
              </a:r>
              <a:r>
                <a:rPr lang="el-GR" dirty="0">
                  <a:solidFill>
                    <a:srgbClr val="0070C0"/>
                  </a:solidFill>
                </a:rPr>
                <a:t>α</a:t>
              </a:r>
              <a:r>
                <a:rPr lang="da-DK" dirty="0">
                  <a:solidFill>
                    <a:srgbClr val="0070C0"/>
                  </a:solidFill>
                </a:rPr>
                <a:t> &lt; 180°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11017" cy="1325563"/>
          </a:xfrm>
        </p:spPr>
        <p:txBody>
          <a:bodyPr/>
          <a:lstStyle/>
          <a:p>
            <a:r>
              <a:rPr lang="en-US" dirty="0"/>
              <a:t>Geometric orientation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2548" cy="277012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example</a:t>
            </a:r>
          </a:p>
          <a:p>
            <a:r>
              <a:rPr lang="en-US" dirty="0"/>
              <a:t>illustrate tuples</a:t>
            </a:r>
          </a:p>
          <a:p>
            <a:r>
              <a:rPr lang="en-US" dirty="0"/>
              <a:t>list comprehension</a:t>
            </a:r>
          </a:p>
          <a:p>
            <a:r>
              <a:rPr lang="en-US" dirty="0" err="1"/>
              <a:t>matplotlib.pyplot</a:t>
            </a:r>
            <a:endParaRPr lang="en-US" dirty="0"/>
          </a:p>
          <a:p>
            <a:r>
              <a:rPr lang="en-US" dirty="0"/>
              <a:t>floats are strange</a:t>
            </a:r>
          </a:p>
        </p:txBody>
      </p:sp>
      <p:sp>
        <p:nvSpPr>
          <p:cNvPr id="4" name="Oval 3"/>
          <p:cNvSpPr/>
          <p:nvPr/>
        </p:nvSpPr>
        <p:spPr>
          <a:xfrm>
            <a:off x="9139752" y="289336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01252" y="17219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57067" y="2869537"/>
            <a:ext cx="26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0" y="3916513"/>
            <a:ext cx="487666" cy="4059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78849" y="2869537"/>
            <a:ext cx="114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(12, 12)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0489" y="1710028"/>
            <a:ext cx="2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4770" y="1710028"/>
            <a:ext cx="150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(24, 24)</a:t>
            </a:r>
          </a:p>
        </p:txBody>
      </p:sp>
      <p:sp>
        <p:nvSpPr>
          <p:cNvPr id="22" name="Oval 21"/>
          <p:cNvSpPr/>
          <p:nvPr/>
        </p:nvSpPr>
        <p:spPr>
          <a:xfrm>
            <a:off x="8601101" y="157749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01322" y="1550273"/>
            <a:ext cx="3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0070C0"/>
                </a:solidFill>
              </a:rPr>
              <a:t>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10722" y="2701009"/>
            <a:ext cx="2129030" cy="2394791"/>
            <a:chOff x="6889577" y="2891949"/>
            <a:chExt cx="2129030" cy="239479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04088" y="5061282"/>
              <a:ext cx="18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424" y="3261282"/>
              <a:ext cx="0" cy="180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flipH="1" flipV="1">
              <a:off x="8781101" y="4917408"/>
              <a:ext cx="23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89577" y="289194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</p:grpSp>
      <p:sp>
        <p:nvSpPr>
          <p:cNvPr id="39" name="Oval 38"/>
          <p:cNvSpPr/>
          <p:nvPr/>
        </p:nvSpPr>
        <p:spPr>
          <a:xfrm>
            <a:off x="11069212" y="973980"/>
            <a:ext cx="180000" cy="18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8067877" y="3966656"/>
            <a:ext cx="184546" cy="180796"/>
            <a:chOff x="8067877" y="3966656"/>
            <a:chExt cx="184546" cy="180796"/>
          </a:xfrm>
        </p:grpSpPr>
        <p:grpSp>
          <p:nvGrpSpPr>
            <p:cNvPr id="75" name="Group 74"/>
            <p:cNvGrpSpPr/>
            <p:nvPr/>
          </p:nvGrpSpPr>
          <p:grpSpPr>
            <a:xfrm>
              <a:off x="8103392" y="4002374"/>
              <a:ext cx="112233" cy="109926"/>
              <a:chOff x="8103392" y="4002374"/>
              <a:chExt cx="112233" cy="109926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8103393" y="4004350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0800000">
                <a:off x="8103392" y="4002374"/>
                <a:ext cx="109537" cy="107950"/>
              </a:xfrm>
              <a:custGeom>
                <a:avLst/>
                <a:gdLst>
                  <a:gd name="connsiteX0" fmla="*/ 0 w 109537"/>
                  <a:gd name="connsiteY0" fmla="*/ 1588 h 107950"/>
                  <a:gd name="connsiteX1" fmla="*/ 109537 w 109537"/>
                  <a:gd name="connsiteY1" fmla="*/ 0 h 107950"/>
                  <a:gd name="connsiteX2" fmla="*/ 0 w 109537"/>
                  <a:gd name="connsiteY2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37" h="107950">
                    <a:moveTo>
                      <a:pt x="0" y="1588"/>
                    </a:moveTo>
                    <a:lnTo>
                      <a:pt x="109537" y="0"/>
                    </a:lnTo>
                    <a:lnTo>
                      <a:pt x="0" y="10795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>
                <a:off x="8115301" y="4010025"/>
                <a:ext cx="93662" cy="90488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8107625" y="4002374"/>
                <a:ext cx="108000" cy="10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/>
            <p:cNvSpPr/>
            <p:nvPr/>
          </p:nvSpPr>
          <p:spPr>
            <a:xfrm>
              <a:off x="8067877" y="407545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80423" y="396665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35" y="5236070"/>
                <a:ext cx="6454524" cy="8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/>
          <p:cNvGrpSpPr/>
          <p:nvPr/>
        </p:nvGrpSpPr>
        <p:grpSpPr>
          <a:xfrm>
            <a:off x="8825233" y="435879"/>
            <a:ext cx="3283526" cy="2418431"/>
            <a:chOff x="8825233" y="435879"/>
            <a:chExt cx="3283526" cy="2418431"/>
          </a:xfrm>
        </p:grpSpPr>
        <p:sp>
          <p:nvSpPr>
            <p:cNvPr id="80" name="TextBox 79"/>
            <p:cNvSpPr txBox="1"/>
            <p:nvPr/>
          </p:nvSpPr>
          <p:spPr>
            <a:xfrm>
              <a:off x="8825233" y="979745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70C0"/>
                  </a:solidFill>
                </a:rPr>
                <a:t>det</a:t>
              </a:r>
              <a:r>
                <a:rPr lang="en-US" dirty="0">
                  <a:solidFill>
                    <a:srgbClr val="0070C0"/>
                  </a:solidFill>
                </a:rPr>
                <a:t> &gt; 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64994" y="2484978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det</a:t>
              </a:r>
              <a:r>
                <a:rPr lang="en-US" dirty="0">
                  <a:solidFill>
                    <a:srgbClr val="FF0000"/>
                  </a:solidFill>
                </a:rPr>
                <a:t> &lt; 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161673" y="435879"/>
              <a:ext cx="1243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10879384" y="711085"/>
              <a:ext cx="189828" cy="260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eft Brace 86"/>
          <p:cNvSpPr/>
          <p:nvPr/>
        </p:nvSpPr>
        <p:spPr>
          <a:xfrm rot="5400000" flipH="1">
            <a:off x="9875505" y="3995677"/>
            <a:ext cx="125187" cy="3954481"/>
          </a:xfrm>
          <a:prstGeom prst="leftBrace">
            <a:avLst>
              <a:gd name="adj1" fmla="val 3953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960858" y="611294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 ! = 720 different orders to add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71472" y="3916513"/>
            <a:ext cx="102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(0.5, 0.5)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231403" y="3793373"/>
            <a:ext cx="154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, 0.5+</a:t>
            </a:r>
            <a:r>
              <a:rPr lang="el-GR" dirty="0">
                <a:solidFill>
                  <a:srgbClr val="C00000"/>
                </a:solidFill>
              </a:rPr>
              <a:t>ε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195" y="6060169"/>
            <a:ext cx="487666" cy="40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0" y="6211669"/>
            <a:ext cx="755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Kettner, Mehlhorn,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Pion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Schirra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Yap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a-DK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Classroom Examples of Robustness Problems in Geometric Computations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  <p:bldP spid="16" grpId="0"/>
      <p:bldP spid="17" grpId="0"/>
      <p:bldP spid="18" grpId="0"/>
      <p:bldP spid="22" grpId="0" animBg="1"/>
      <p:bldP spid="24" grpId="0"/>
      <p:bldP spid="39" grpId="0" animBg="1"/>
      <p:bldP spid="79" grpId="0"/>
      <p:bldP spid="87" grpId="0" animBg="1"/>
      <p:bldP spid="88" grpId="0"/>
      <p:bldP spid="89" grpId="0"/>
      <p:bldP spid="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86890"/>
              </p:ext>
            </p:extLst>
          </p:nvPr>
        </p:nvGraphicFramePr>
        <p:xfrm>
          <a:off x="190106" y="132603"/>
          <a:ext cx="6488876" cy="65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8876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379801">
                <a:tc>
                  <a:txBody>
                    <a:bodyPr/>
                    <a:lstStyle/>
                    <a:p>
                      <a:r>
                        <a:rPr lang="da-DK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sign-plot.py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2088904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matplotlib.pyplot as plt</a:t>
                      </a:r>
                    </a:p>
                    <a:p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 = 256</a:t>
                      </a:r>
                    </a:p>
                    <a:p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delta = 1 / 2**54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 = (12, 12)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 = (24, 24)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[]  </a:t>
                      </a:r>
                      <a:r>
                        <a:rPr lang="pt-B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points (i, j, det)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i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for j in range(N):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pt-BR" sz="1400" b="1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 = (1/2 + i * delta, 1/2 + j * delta)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det = (q[0]*r[1] + r[0]*p[1] + p[0]*q[1] 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- r[0]*q[1] - p[0]*r[1] - q[0]*p[1])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P.append((i, j, det))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pos = [(i, j) for i, j, det in P if det &gt;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= [(i, j) for i, j, det in P if det &lt; 0]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zero = [(i, j) for i, j, det in P if det == 0]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plt.subplot(facecolor='lightgrey', aspect='equal')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plt.xlabel('i')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plt.ylabel('j', rotation=0)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points, color in [(pos, "b"), (neg, "r"), (zero, "y")]:</a:t>
                      </a:r>
                    </a:p>
                    <a:p>
                      <a:r>
                        <a:rPr lang="en-US" sz="1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[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</a:p>
                    <a:p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[j for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j in points]</a:t>
                      </a:r>
                      <a:endParaRPr lang="pt-BR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plt.plot(X, Y, color + ".")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plt.plot([-1, N], [-1, N], "k-")</a:t>
                      </a:r>
                    </a:p>
                    <a:p>
                      <a:r>
                        <a:rPr lang="pt-B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plt.show()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t="11377" r="19223"/>
          <a:stretch/>
        </p:blipFill>
        <p:spPr>
          <a:xfrm>
            <a:off x="6697685" y="631200"/>
            <a:ext cx="5379522" cy="5405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1123" y="101591"/>
            <a:ext cx="341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(0.5000000000000142, 0.5000000000000142)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13475" y="443913"/>
            <a:ext cx="330506" cy="3745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30522" y="5747112"/>
            <a:ext cx="9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</a:rPr>
              <a:t>(0.5, 0.5)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579605" y="5221996"/>
            <a:ext cx="352541" cy="51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991534" y="5991459"/>
            <a:ext cx="1221427" cy="369332"/>
            <a:chOff x="7330522" y="6288915"/>
            <a:chExt cx="1221427" cy="369332"/>
          </a:xfrm>
        </p:grpSpPr>
        <p:sp>
          <p:nvSpPr>
            <p:cNvPr id="2" name="Oval 1"/>
            <p:cNvSpPr/>
            <p:nvPr/>
          </p:nvSpPr>
          <p:spPr>
            <a:xfrm>
              <a:off x="7330522" y="6401581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72296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&gt; 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64248" y="5991459"/>
            <a:ext cx="1215527" cy="369332"/>
            <a:chOff x="8738845" y="6288915"/>
            <a:chExt cx="1215527" cy="369332"/>
          </a:xfrm>
        </p:grpSpPr>
        <p:sp>
          <p:nvSpPr>
            <p:cNvPr id="12" name="Oval 11"/>
            <p:cNvSpPr/>
            <p:nvPr/>
          </p:nvSpPr>
          <p:spPr>
            <a:xfrm>
              <a:off x="8738845" y="6401581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4719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731062" y="5991459"/>
            <a:ext cx="1222874" cy="369332"/>
            <a:chOff x="10731062" y="6288915"/>
            <a:chExt cx="1222874" cy="369332"/>
          </a:xfrm>
        </p:grpSpPr>
        <p:sp>
          <p:nvSpPr>
            <p:cNvPr id="13" name="Oval 12"/>
            <p:cNvSpPr/>
            <p:nvPr/>
          </p:nvSpPr>
          <p:spPr>
            <a:xfrm>
              <a:off x="10731062" y="6401581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74283" y="6288915"/>
              <a:ext cx="107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det</a:t>
              </a:r>
              <a:r>
                <a:rPr lang="en-US" dirty="0"/>
                <a:t> &lt;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54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874" b="5220"/>
          <a:stretch/>
        </p:blipFill>
        <p:spPr>
          <a:xfrm>
            <a:off x="88134" y="297455"/>
            <a:ext cx="11997369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9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((42,))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189" y="2568575"/>
            <a:ext cx="308142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42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(42,)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>
                <a:latin typeface="Courier" pitchFamily="49" charset="0"/>
              </a:rPr>
              <a:t>((42,),)</a:t>
            </a:r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4211574" y="3683961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338" r="693" b="5220"/>
          <a:stretch/>
        </p:blipFill>
        <p:spPr>
          <a:xfrm>
            <a:off x="88135" y="297455"/>
            <a:ext cx="1201940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6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3" t="3744" r="693" b="4850"/>
          <a:stretch/>
        </p:blipFill>
        <p:spPr>
          <a:xfrm>
            <a:off x="99152" y="264405"/>
            <a:ext cx="12008385" cy="62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4177" r="874" b="5381"/>
          <a:stretch/>
        </p:blipFill>
        <p:spPr>
          <a:xfrm>
            <a:off x="88134" y="286438"/>
            <a:ext cx="11997369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2" t="4338" r="964" b="5220"/>
          <a:stretch/>
        </p:blipFill>
        <p:spPr>
          <a:xfrm>
            <a:off x="88135" y="297455"/>
            <a:ext cx="11986352" cy="62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4177" r="784" b="5381"/>
          <a:stretch/>
        </p:blipFill>
        <p:spPr>
          <a:xfrm>
            <a:off x="77118" y="286438"/>
            <a:ext cx="12019402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" t="4176" r="783" b="5221"/>
          <a:stretch/>
        </p:blipFill>
        <p:spPr>
          <a:xfrm>
            <a:off x="110168" y="286439"/>
            <a:ext cx="11986351" cy="62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3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3" t="3695" r="512" b="5382"/>
          <a:stretch/>
        </p:blipFill>
        <p:spPr>
          <a:xfrm>
            <a:off x="88135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2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3" t="4177" r="693" b="5381"/>
          <a:stretch/>
        </p:blipFill>
        <p:spPr>
          <a:xfrm>
            <a:off x="66101" y="286438"/>
            <a:ext cx="12041436" cy="62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4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2" t="3695" r="602" b="5382"/>
          <a:stretch/>
        </p:blipFill>
        <p:spPr>
          <a:xfrm>
            <a:off x="77118" y="253388"/>
            <a:ext cx="12041436" cy="6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b="0" dirty="0">
                <a:latin typeface="Courier" pitchFamily="49" charset="0"/>
              </a:rPr>
              <a:t>x</a:t>
            </a:r>
            <a:r>
              <a:rPr lang="da-DK" dirty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338" y="3281455"/>
            <a:ext cx="5678261" cy="27790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[42, 3], (4,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(42, 5)]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en-US" dirty="0">
                <a:latin typeface="Courier" pitchFamily="49" charset="0"/>
              </a:rPr>
              <a:t>[1, [2, 3], 42]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TypeError</a:t>
            </a:r>
            <a:endParaRPr lang="da-DK" dirty="0"/>
          </a:p>
          <a:p>
            <a:pPr marL="514350" indent="-514350">
              <a:buFont typeface="+mj-lt"/>
              <a:buAutoNum type="alphaLcParenR"/>
            </a:pP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405" y="174394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ourier" pitchFamily="49" charset="0"/>
              </a:rPr>
              <a:t>x = [1, [2, 3], (4, 5)]</a:t>
            </a:r>
          </a:p>
          <a:p>
            <a:r>
              <a:rPr lang="en-US" sz="2800" dirty="0">
                <a:latin typeface="Courier" pitchFamily="49" charset="0"/>
              </a:rPr>
              <a:t>x[2][0] = 42</a:t>
            </a:r>
          </a:p>
        </p:txBody>
      </p:sp>
      <p:sp>
        <p:nvSpPr>
          <p:cNvPr id="6" name="Smiley Face 5"/>
          <p:cNvSpPr/>
          <p:nvPr/>
        </p:nvSpPr>
        <p:spPr>
          <a:xfrm>
            <a:off x="2873427" y="4907096"/>
            <a:ext cx="374567" cy="36333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da-DK" dirty="0" err="1"/>
              <a:t>Question</a:t>
            </a:r>
            <a:r>
              <a:rPr lang="da-DK" dirty="0"/>
              <a:t> –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tree</a:t>
            </a:r>
            <a:r>
              <a:rPr lang="da-DK" dirty="0"/>
              <a:t> is </a:t>
            </a:r>
            <a:r>
              <a:rPr lang="da-DK" sz="3600" b="0" dirty="0">
                <a:latin typeface="Courier" pitchFamily="49" charset="0"/>
              </a:rPr>
              <a:t>('A',(('B','C'),'D'))</a:t>
            </a:r>
            <a:r>
              <a:rPr lang="da-DK" b="0" dirty="0"/>
              <a:t> 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82" y="4484667"/>
            <a:ext cx="8915599" cy="2779032"/>
          </a:xfrm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da-DK" dirty="0">
                <a:solidFill>
                  <a:srgbClr val="C00000"/>
                </a:solidFill>
              </a:rPr>
              <a:t>                   b)                     c)                     d)                      e)</a:t>
            </a:r>
          </a:p>
          <a:p>
            <a:pPr marL="0" indent="0">
              <a:buNone/>
            </a:pPr>
            <a:br>
              <a:rPr lang="da-DK" dirty="0">
                <a:solidFill>
                  <a:srgbClr val="C00000"/>
                </a:solidFill>
              </a:rPr>
            </a:br>
            <a:endParaRPr lang="da-DK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da-DK" dirty="0">
                <a:solidFill>
                  <a:srgbClr val="C00000"/>
                </a:solidFill>
              </a:rPr>
              <a:t>			        f) </a:t>
            </a:r>
            <a:r>
              <a:rPr lang="da-DK" dirty="0" err="1"/>
              <a:t>Don’t</a:t>
            </a:r>
            <a:r>
              <a:rPr lang="da-DK" dirty="0"/>
              <a:t> know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664" y="1877786"/>
            <a:ext cx="2310493" cy="77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877786"/>
            <a:ext cx="107274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" pitchFamily="49" charset="0"/>
              </a:rPr>
              <a:t>          /\                 /\                 /\                 /\                 /\          </a:t>
            </a:r>
          </a:p>
          <a:p>
            <a:r>
              <a:rPr lang="pt-BR" sz="1400" dirty="0">
                <a:latin typeface="Courier" pitchFamily="49" charset="0"/>
              </a:rPr>
              <a:t>         /  \               /  \               /  \               /  \               /  \         </a:t>
            </a:r>
          </a:p>
          <a:p>
            <a:r>
              <a:rPr lang="pt-BR" sz="1400" dirty="0">
                <a:latin typeface="Courier" pitchFamily="49" charset="0"/>
              </a:rPr>
              <a:t>        /    \             /    \             /    \             /    \             /    \        </a:t>
            </a:r>
          </a:p>
          <a:p>
            <a:r>
              <a:rPr lang="pt-BR" sz="1400" dirty="0">
                <a:latin typeface="Courier" pitchFamily="49" charset="0"/>
              </a:rPr>
              <a:t>       /      \           /      \           /      \           /      \           /      \       </a:t>
            </a:r>
          </a:p>
          <a:p>
            <a:r>
              <a:rPr lang="pt-BR" sz="1400" dirty="0">
                <a:latin typeface="Courier" pitchFamily="49" charset="0"/>
              </a:rPr>
              <a:t>      /\      'D'        /        \         /        \         /        \        'A'      /\      </a:t>
            </a:r>
          </a:p>
          <a:p>
            <a:r>
              <a:rPr lang="pt-BR" sz="1400" dirty="0">
                <a:latin typeface="Courier" pitchFamily="49" charset="0"/>
              </a:rPr>
              <a:t>     /  \               /\        'D'      /\        /\      'A'        /\               /  \     </a:t>
            </a:r>
          </a:p>
          <a:p>
            <a:r>
              <a:rPr lang="pt-BR" sz="1400" dirty="0">
                <a:latin typeface="Courier" pitchFamily="49" charset="0"/>
              </a:rPr>
              <a:t>    /    \             /  \               /  \      /  \               /  \             /    \    </a:t>
            </a:r>
          </a:p>
          <a:p>
            <a:r>
              <a:rPr lang="pt-BR" sz="1400" dirty="0">
                <a:latin typeface="Courier" pitchFamily="49" charset="0"/>
              </a:rPr>
              <a:t>   /\    'C'          /    \            'A'  'B'  'C'  'D'            /    \          'B'    /\   </a:t>
            </a:r>
          </a:p>
          <a:p>
            <a:r>
              <a:rPr lang="pt-BR" sz="1400" dirty="0">
                <a:latin typeface="Courier" pitchFamily="49" charset="0"/>
              </a:rPr>
              <a:t>  /  \              'A'    /\                                        /\    'D'              /  \  </a:t>
            </a:r>
          </a:p>
          <a:p>
            <a:r>
              <a:rPr lang="pt-BR" sz="1400" dirty="0">
                <a:latin typeface="Courier" pitchFamily="49" charset="0"/>
              </a:rPr>
              <a:t>'A'  'B'                  /  \                                      /  \                  'C'  'D'</a:t>
            </a:r>
          </a:p>
          <a:p>
            <a:r>
              <a:rPr lang="pt-BR" sz="1400" dirty="0">
                <a:latin typeface="Courier" pitchFamily="49" charset="0"/>
              </a:rPr>
              <a:t>                        'B'  'C'                                  'B'  'C' 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6" name="Smiley Face 5"/>
          <p:cNvSpPr/>
          <p:nvPr/>
        </p:nvSpPr>
        <p:spPr>
          <a:xfrm>
            <a:off x="7947232" y="4996306"/>
            <a:ext cx="374567" cy="363338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</a:t>
            </a:r>
            <a:r>
              <a:rPr lang="da-DK" dirty="0"/>
              <a:t> </a:t>
            </a:r>
            <a:r>
              <a:rPr lang="da-DK" dirty="0" err="1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193615"/>
            <a:ext cx="10959193" cy="4351338"/>
          </a:xfrm>
        </p:spPr>
        <p:txBody>
          <a:bodyPr>
            <a:normAutofit/>
          </a:bodyPr>
          <a:lstStyle/>
          <a:p>
            <a:r>
              <a:rPr lang="en-US" dirty="0"/>
              <a:t>Parallel assignments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x, y, z = a, b, c</a:t>
            </a:r>
          </a:p>
          <a:p>
            <a:pPr marL="363538" indent="0">
              <a:buNone/>
            </a:pPr>
            <a:r>
              <a:rPr lang="en-US" dirty="0"/>
              <a:t>is a shorthand for a tuple assignment (right side is a single tuple)</a:t>
            </a:r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y, z) = (a, b, c)</a:t>
            </a:r>
          </a:p>
          <a:p>
            <a:pPr marL="363538" indent="-363538"/>
            <a:endParaRPr lang="en-US" dirty="0"/>
          </a:p>
          <a:p>
            <a:pPr marL="363538" indent="-363538"/>
            <a:r>
              <a:rPr lang="en-US" dirty="0"/>
              <a:t>First the right-hand side is evaluated completely, and then the individual values of the tuple are assigned to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, </a:t>
            </a:r>
            <a:r>
              <a:rPr lang="en-US" dirty="0">
                <a:latin typeface="Courier" pitchFamily="49" charset="0"/>
              </a:rPr>
              <a:t>z</a:t>
            </a:r>
            <a:r>
              <a:rPr lang="en-US" dirty="0"/>
              <a:t> left-to-right (length must be equal on both sides)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0664"/>
              </p:ext>
            </p:extLst>
          </p:nvPr>
        </p:nvGraphicFramePr>
        <p:xfrm>
          <a:off x="9135835" y="365125"/>
          <a:ext cx="266155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557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= (10, 25)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 y = point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da-DK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7F74626-77DB-727B-AD93-8386755650D5}"/>
              </a:ext>
            </a:extLst>
          </p:cNvPr>
          <p:cNvSpPr/>
          <p:nvPr/>
        </p:nvSpPr>
        <p:spPr>
          <a:xfrm>
            <a:off x="7692048" y="875900"/>
            <a:ext cx="1366787" cy="6030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Unpacking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tuple</a:t>
            </a:r>
            <a:r>
              <a:rPr lang="da-DK" dirty="0"/>
              <a:t>/lists </a:t>
            </a:r>
            <a:r>
              <a:rPr lang="da-DK" dirty="0" err="1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72" y="1662343"/>
            <a:ext cx="6104430" cy="4604641"/>
          </a:xfrm>
        </p:spPr>
        <p:txBody>
          <a:bodyPr>
            <a:normAutofit/>
          </a:bodyPr>
          <a:lstStyle/>
          <a:p>
            <a:r>
              <a:rPr lang="en-US" dirty="0"/>
              <a:t>Let hand side can be nested</a:t>
            </a:r>
            <a:br>
              <a:rPr lang="en-US" dirty="0"/>
            </a:br>
            <a:r>
              <a:rPr lang="en-US" dirty="0"/>
              <a:t> (great for unpacking data)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49" charset="0"/>
              </a:rPr>
              <a:t>(x, (y, (a[0], w)), a[1]) </a:t>
            </a:r>
            <a:br>
              <a:rPr lang="en-US" dirty="0">
                <a:latin typeface="Courier" pitchFamily="49" charset="0"/>
              </a:rPr>
            </a:br>
            <a:r>
              <a:rPr lang="en-US" dirty="0">
                <a:latin typeface="Courier" pitchFamily="49" charset="0"/>
              </a:rPr>
              <a:t>= 1, (2, (3, 4)), 5</a:t>
            </a:r>
          </a:p>
          <a:p>
            <a:endParaRPr lang="en-US" dirty="0"/>
          </a:p>
          <a:p>
            <a:r>
              <a:rPr lang="en-US" dirty="0"/>
              <a:t>[...] and (...) on left side matches both lists and tuples of equal length </a:t>
            </a:r>
            <a:br>
              <a:rPr lang="en-US" dirty="0"/>
            </a:br>
            <a:r>
              <a:rPr lang="en-US" dirty="0"/>
              <a:t>(but likely you would like to be consistent with type of parenthesis)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183417"/>
              </p:ext>
            </p:extLst>
          </p:nvPr>
        </p:nvGraphicFramePr>
        <p:xfrm>
          <a:off x="6515531" y="1690688"/>
          <a:ext cx="5405123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123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[(10, 25), (30, 40)]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(x1, y1, x2, y2)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not enough values to unpack (expected 4, got 2)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((x1, y1), (x2, y2)) = </a:t>
                      </a: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two_points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[None, None]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 = ((2, (3, 4)), 5)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((y, (a[0], w)), a[1]) = v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[3, 5]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y, z] = (3, 5, 7)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y, z) = [3, 5, 7]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3],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pl-PL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[x, (y, z), w] = (1, [2, (5, 6)], 4)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pt-BR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(5, 6)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4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Unpacking</a:t>
            </a:r>
            <a:r>
              <a:rPr lang="da-DK" dirty="0"/>
              <a:t> a </a:t>
            </a:r>
            <a:r>
              <a:rPr lang="da-DK" dirty="0" err="1"/>
              <a:t>sequence</a:t>
            </a:r>
            <a:r>
              <a:rPr lang="da-DK" dirty="0"/>
              <a:t> with </a:t>
            </a:r>
            <a:r>
              <a:rPr lang="da-DK" dirty="0" err="1"/>
              <a:t>one</a:t>
            </a:r>
            <a:r>
              <a:rPr lang="da-DK" dirty="0"/>
              <a:t> element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6640"/>
              </p:ext>
            </p:extLst>
          </p:nvPr>
        </p:nvGraphicFramePr>
        <p:xfrm>
          <a:off x="2389822" y="2353628"/>
          <a:ext cx="741235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2355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simple assignment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[42]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unpacking, implicit parenthesis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= [42]  </a:t>
                      </a: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unpacking</a:t>
                      </a:r>
                      <a:endParaRPr lang="en-US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</a:t>
                      </a: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800" b="1" baseline="0" dirty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[1, 2, 3]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n-US" sz="1800" b="1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ValueError</a:t>
                      </a:r>
                      <a:r>
                        <a:rPr lang="en-U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too many values to unpack (expected 1)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0AEB64D-4B8F-7810-4B47-654ED7CAD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6" y="354420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Tuples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lists:</a:t>
            </a:r>
            <a:r>
              <a:rPr lang="da-DK" dirty="0">
                <a:latin typeface="Courier" pitchFamily="49" charset="0"/>
              </a:rPr>
              <a:t> a +=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80797"/>
            <a:ext cx="820783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Lists</a:t>
            </a:r>
            <a:br>
              <a:rPr lang="en-US" dirty="0"/>
            </a:br>
            <a:r>
              <a:rPr lang="en-US" dirty="0"/>
              <a:t>Extends existing list, i.e. same as </a:t>
            </a:r>
            <a:r>
              <a:rPr lang="en-US" dirty="0" err="1">
                <a:latin typeface="Courier" pitchFamily="49" charset="0"/>
              </a:rPr>
              <a:t>a.extend</a:t>
            </a:r>
            <a:r>
              <a:rPr lang="en-US" dirty="0">
                <a:latin typeface="Courier" pitchFamily="49" charset="0"/>
              </a:rPr>
              <a:t>(b)</a:t>
            </a:r>
          </a:p>
          <a:p>
            <a:endParaRPr lang="en-US" dirty="0">
              <a:latin typeface="Courier" pitchFamily="49" charset="0"/>
            </a:endParaRPr>
          </a:p>
          <a:p>
            <a:r>
              <a:rPr lang="en-US" dirty="0">
                <a:solidFill>
                  <a:srgbClr val="C00000"/>
                </a:solidFill>
              </a:rPr>
              <a:t>Tuples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Must create a new tuple </a:t>
            </a:r>
            <a:r>
              <a:rPr lang="en-US" dirty="0">
                <a:latin typeface="Courier" pitchFamily="49" charset="0"/>
              </a:rPr>
              <a:t>a + b</a:t>
            </a:r>
            <a:r>
              <a:rPr lang="en-US" dirty="0"/>
              <a:t> and assign to </a:t>
            </a:r>
            <a:r>
              <a:rPr lang="en-US" dirty="0">
                <a:latin typeface="Courier" pitchFamily="49" charset="0"/>
              </a:rPr>
              <a:t>a</a:t>
            </a:r>
            <a:r>
              <a:rPr lang="en-US" dirty="0"/>
              <a:t> (since tuples are immutable)</a:t>
            </a:r>
            <a:endParaRPr lang="en-US" dirty="0">
              <a:latin typeface="Courier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93178"/>
              </p:ext>
            </p:extLst>
          </p:nvPr>
        </p:nvGraphicFramePr>
        <p:xfrm>
          <a:off x="9046029" y="1027906"/>
          <a:ext cx="266972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721">
                  <a:extLst>
                    <a:ext uri="{9D8B030D-6E8A-4147-A177-3AD203B41FA5}">
                      <a16:colId xmlns:a16="http://schemas.microsoft.com/office/drawing/2014/main" val="1873682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Python</a:t>
                      </a:r>
                      <a:r>
                        <a:rPr lang="da-DK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a-DK" sz="18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shell</a:t>
                      </a:r>
                      <a:endParaRPr lang="da-DK" sz="18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19881"/>
                  </a:ext>
                </a:extLst>
              </a:tr>
              <a:tr h="1372890">
                <a:tc>
                  <a:txBody>
                    <a:bodyPr/>
                    <a:lstStyle/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 + (3, 4)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[1, 2]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[3,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[1, 2, 3, 4]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(1, 2)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= x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 += (3,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(1, 2, 3, 4)</a:t>
                      </a:r>
                      <a:endParaRPr lang="pt-BR" sz="1800" b="1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266700" indent="-266700">
                        <a:buClr>
                          <a:srgbClr val="C00000"/>
                        </a:buClr>
                        <a:buSzPct val="100000"/>
                        <a:buFont typeface="Courier New" panose="02070309020205020404" pitchFamily="49" charset="0"/>
                        <a:buChar char="&gt;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  <a:p>
                      <a:pPr marL="266700" indent="-266700">
                        <a:buClr>
                          <a:schemeClr val="accent1">
                            <a:lumMod val="50000"/>
                          </a:schemeClr>
                        </a:buClr>
                        <a:buSzPct val="120000"/>
                        <a:buFont typeface="Courier New" panose="02070309020205020404" pitchFamily="49" charset="0"/>
                        <a:buChar char="|"/>
                      </a:pPr>
                      <a:r>
                        <a:rPr lang="es-ES" sz="18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(1, 2)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97045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67" y="3589153"/>
            <a:ext cx="487666" cy="40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6" y="5693046"/>
            <a:ext cx="487666" cy="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7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24368</TotalTime>
  <Words>4621</Words>
  <Application>Microsoft Office PowerPoint</Application>
  <PresentationFormat>Widescreen</PresentationFormat>
  <Paragraphs>588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</vt:lpstr>
      <vt:lpstr>Courier New</vt:lpstr>
      <vt:lpstr>Symbol</vt:lpstr>
      <vt:lpstr>Wingdings</vt:lpstr>
      <vt:lpstr>Office Theme</vt:lpstr>
      <vt:lpstr>Tuples and lists</vt:lpstr>
      <vt:lpstr>Tuples</vt:lpstr>
      <vt:lpstr>Question – What value is ((42,)) ?</vt:lpstr>
      <vt:lpstr>Question – What is x ?</vt:lpstr>
      <vt:lpstr>Question – What tree is ('A',(('B','C'),'D')) ?</vt:lpstr>
      <vt:lpstr>Tuple assignment</vt:lpstr>
      <vt:lpstr>Nested tuple/lists assignments</vt:lpstr>
      <vt:lpstr>Unpacking a sequence with one element</vt:lpstr>
      <vt:lpstr>Tuples vs lists: a += b</vt:lpstr>
      <vt:lpstr>More on += on lists</vt:lpstr>
      <vt:lpstr>*variable assignment</vt:lpstr>
      <vt:lpstr>Question – What is b ?</vt:lpstr>
      <vt:lpstr>* in list and tuple construction</vt:lpstr>
      <vt:lpstr>PowerPoint Presentation</vt:lpstr>
      <vt:lpstr>List comprehension (cool stuff)</vt:lpstr>
      <vt:lpstr>List comprehension (it’s just syntactic sugar…)</vt:lpstr>
      <vt:lpstr>List comprehension (more cool stuff)</vt:lpstr>
      <vt:lpstr>List comprehension – for-if and multiple for</vt:lpstr>
      <vt:lpstr>Question – What will print the same?</vt:lpstr>
      <vt:lpstr>any, all</vt:lpstr>
      <vt:lpstr>Example – computing primes</vt:lpstr>
      <vt:lpstr>enumerate</vt:lpstr>
      <vt:lpstr>zip</vt:lpstr>
      <vt:lpstr>PowerPoint Presentation</vt:lpstr>
      <vt:lpstr>(Simple) functions</vt:lpstr>
      <vt:lpstr>Question – What tuple is printed ?</vt:lpstr>
      <vt:lpstr>Geometric orientation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Gerth Stølting Brodal</dc:creator>
  <cp:lastModifiedBy>Gerth Stølting Brodal</cp:lastModifiedBy>
  <cp:revision>751</cp:revision>
  <dcterms:created xsi:type="dcterms:W3CDTF">2017-10-19T06:54:16Z</dcterms:created>
  <dcterms:modified xsi:type="dcterms:W3CDTF">2023-02-15T10:50:47Z</dcterms:modified>
</cp:coreProperties>
</file>